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notesSlides/notesSlide1.xml" ContentType="application/vnd.openxmlformats-officedocument.presentationml.notesSlide+xml"/>
  <Override PartName="/ppt/ink/ink39.xml" ContentType="application/inkml+xml"/>
  <Override PartName="/ppt/ink/ink40.xml" ContentType="application/inkml+xml"/>
  <Override PartName="/ppt/ink/ink4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75" r:id="rId2"/>
  </p:sldMasterIdLst>
  <p:notesMasterIdLst>
    <p:notesMasterId r:id="rId14"/>
  </p:notesMasterIdLst>
  <p:handoutMasterIdLst>
    <p:handoutMasterId r:id="rId15"/>
  </p:handoutMasterIdLst>
  <p:sldIdLst>
    <p:sldId id="412" r:id="rId3"/>
    <p:sldId id="375" r:id="rId4"/>
    <p:sldId id="396" r:id="rId5"/>
    <p:sldId id="398" r:id="rId6"/>
    <p:sldId id="403" r:id="rId7"/>
    <p:sldId id="413" r:id="rId8"/>
    <p:sldId id="402" r:id="rId9"/>
    <p:sldId id="397" r:id="rId10"/>
    <p:sldId id="399" r:id="rId11"/>
    <p:sldId id="400" r:id="rId12"/>
    <p:sldId id="411" r:id="rId13"/>
  </p:sldIdLst>
  <p:sldSz cx="9144000" cy="6858000" type="screen4x3"/>
  <p:notesSz cx="6858000" cy="9144000"/>
  <p:custShowLst>
    <p:custShow name="Chapter" id="0">
      <p:sldLst>
        <p:sld r:id="rId4"/>
        <p:sld r:id="rId5"/>
        <p:sld r:id="rId10"/>
        <p:sld r:id="rId6"/>
        <p:sld r:id="rId11"/>
        <p:sld r:id="rId12"/>
        <p:sld r:id="rId9"/>
        <p:sld r:id="rId7"/>
      </p:sldLst>
    </p:custShow>
    <p:custShow name="ELI Sect 1" id="1">
      <p:sldLst>
        <p:sld r:id="rId4"/>
        <p:sld r:id="rId5"/>
        <p:sld r:id="rId10"/>
        <p:sld r:id="rId6"/>
        <p:sld r:id="rId11"/>
        <p:sld r:id="rId12"/>
        <p:sld r:id="rId9"/>
        <p:sld r:id="rId7"/>
      </p:sldLst>
    </p:custShow>
    <p:custShow name="ELI Sect 2" id="2">
      <p:sldLst>
        <p:sld r:id="rId4"/>
        <p:sld r:id="rId5"/>
        <p:sld r:id="rId10"/>
        <p:sld r:id="rId6"/>
        <p:sld r:id="rId11"/>
        <p:sld r:id="rId12"/>
        <p:sld r:id="rId9"/>
        <p:sld r:id="rId7"/>
      </p:sldLst>
    </p:custShow>
    <p:custShow name="ELI Sect 3" id="3">
      <p:sldLst>
        <p:sld r:id="rId4"/>
        <p:sld r:id="rId5"/>
        <p:sld r:id="rId10"/>
        <p:sld r:id="rId6"/>
        <p:sld r:id="rId11"/>
        <p:sld r:id="rId12"/>
        <p:sld r:id="rId9"/>
        <p:sld r:id="rId7"/>
      </p:sldLst>
    </p:custShow>
    <p:custShow name="ELI Sect 4" id="4">
      <p:sldLst/>
    </p:custShow>
    <p:custShow name="ELI STP" id="5">
      <p:sldLst/>
    </p:custShow>
    <p:custShow name="Image/Math" id="6">
      <p:sldLst/>
    </p:custShow>
    <p:custShow name="Bellringers" id="7">
      <p:sldLst/>
    </p:custShow>
    <p:custShow name="Transparencies" id="8">
      <p:sldLst/>
    </p:custShow>
    <p:custShow name="VIs Con" id="9">
      <p:sldLst/>
    </p:custShow>
    <p:custShow name="Resources" id="10">
      <p:sldLst/>
    </p:custShow>
    <p:custShow name="Chapter menu" id="11">
      <p:sldLst/>
    </p:custShow>
    <p:custShow name="No CNN" id="12">
      <p:sldLst/>
    </p:custShow>
    <p:custShow name="Chapter Presentation" id="13">
      <p:sldLst>
        <p:sld r:id="rId4"/>
        <p:sld r:id="rId5"/>
        <p:sld r:id="rId10"/>
        <p:sld r:id="rId6"/>
        <p:sld r:id="rId11"/>
        <p:sld r:id="rId12"/>
        <p:sld r:id="rId9"/>
        <p:sld r:id="rId7"/>
      </p:sldLst>
    </p:custShow>
    <p:custShow name="Image and Activity Bank" id="14">
      <p:sldLst/>
    </p:custShow>
    <p:custShow name="Standardized Test Prep" id="15">
      <p:sldLst/>
    </p:custShow>
    <p:custShow name="Section 1" id="16">
      <p:sldLst/>
    </p:custShow>
    <p:custShow name="Section 2" id="17">
      <p:sldLst/>
    </p:custShow>
    <p:custShow name="Section 3" id="18">
      <p:sldLst>
        <p:sld r:id="rId4"/>
        <p:sld r:id="rId5"/>
        <p:sld r:id="rId10"/>
        <p:sld r:id="rId6"/>
        <p:sld r:id="rId11"/>
        <p:sld r:id="rId12"/>
        <p:sld r:id="rId9"/>
        <p:sld r:id="rId7"/>
      </p:sldLst>
    </p:custShow>
  </p:custShowLst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 baseline="-250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 baseline="-250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 baseline="-250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 baseline="-250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 baseline="-250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 baseline="-250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 baseline="-250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 baseline="-250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 baseline="-250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99"/>
    <a:srgbClr val="FFCC00"/>
    <a:srgbClr val="CC0000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0" autoAdjust="0"/>
    <p:restoredTop sz="94728" autoAdjust="0"/>
  </p:normalViewPr>
  <p:slideViewPr>
    <p:cSldViewPr snapToObjects="1">
      <p:cViewPr>
        <p:scale>
          <a:sx n="70" d="100"/>
          <a:sy n="70" d="100"/>
        </p:scale>
        <p:origin x="-516" y="-90"/>
      </p:cViewPr>
      <p:guideLst>
        <p:guide orient="horz" pos="1008"/>
        <p:guide pos="336"/>
      </p:guideLst>
    </p:cSldViewPr>
  </p:slideViewPr>
  <p:outlineViewPr>
    <p:cViewPr>
      <p:scale>
        <a:sx n="50" d="100"/>
        <a:sy n="50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Objects="1">
      <p:cViewPr varScale="1">
        <p:scale>
          <a:sx n="111" d="100"/>
          <a:sy n="111" d="100"/>
        </p:scale>
        <p:origin x="-104" y="-3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3" Type="http://schemas.openxmlformats.org/officeDocument/2006/relationships/slide" Target="slides/slide4.xml"/><Relationship Id="rId7" Type="http://schemas.openxmlformats.org/officeDocument/2006/relationships/slide" Target="slides/slide9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8.xml"/><Relationship Id="rId5" Type="http://schemas.openxmlformats.org/officeDocument/2006/relationships/slide" Target="slides/slide7.xml"/><Relationship Id="rId4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355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1024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0-12-07T14:02:25.39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230 367 390,'13'-26'153,"-13"26"-16,0-21 0,0 21-56,-14-19-49,4 13-16,-9 0-4,-4 14 0,-5 8-4,1 10 0,-4 8 0,4 11 4,2 7-4,6 7 1,4 3-9,10-2 0,5-4 0,12-3 0,9-7 0,4-7 0,8-9 0,9-13 0,3-8 0,4-14-25,4-1-7,-10-22-36,9-2-77,-9-11 0,-2-4-12,-11-8 0</inkml:trace>
  <inkml:trace contextRef="#ctx0" brushRef="#br0" timeOffset="316">459 36 467,'0'0'157,"11"26"-12,1 19-4,11 17-97,-4 11-12,4 11-16,-2 4 5,1 2-21,-5-5 0,-3-10 0,-1-11 0,-6-12 0,-1-13 0,-6-17 0,0-22 0,0 0-9,-4-24 1,1-17 0,3-8-4,-4-12 0,4-9 0,6-2 4,6 2-4,5 10 4,7 13 8,5 19 0,4 19 4,6 22 8,0 15 0,-2 21 0,-5 9 0,-3 6 0,-7-1-4,-7-8-12,-4-6-4,-11-19-20,0-6-32,0-24-81,-6-10 0,1-18-20,5-7 0</inkml:trace>
  <inkml:trace contextRef="#ctx0" brushRef="#br0" timeOffset="707">1055 263 354,'21'-5'161,"-6"5"-24,-3 0 4,5 0-48,-4-8-57,7 4-12,-2-3-12,1 3-4,0 4-4,2 9 4,1 6-4,0 11 4,0 7-4,-1 6 4,-2 5-4,0 3 0,-2-1 0,0-4 5,-3-5-9,-2-7 0,0-7 0,-3-5 0,-1-8 0,-8-10 0,12 3-9,-12-3 5,6-23 4,-6 7-4,-7-5 4,-2-2-4,-2 0 0,-10 1 4,-4 6-4,-4 6 4,0 10-4,-3 7 4,0 10-4,6 8 4,5 8 0,9 5 0,9 2 4,6 1-4,9-6 0,9-3 0,5-7 0,3-8-8,7-5 4,-4-12-12,3 0 4,-5-20-8,3-2-8,-12-11-5,2-1-3,-12-12 0,2 0-4,-10-4 3,3 6 1,-6-1 16,-3 12 16,3 9 8,0 8 16,9 16 8,-4 12 9,10 16-1,-2 2 0,8 16-4,-4-1-7,7 6-5,-5-3-4,0-1-4,-2-9-4,-6-7-8,-1-9 4,-5-9-4,-5-13 0,-3-15 0,-3-10-8,-4-13 0,4-4-4,0-12 4,6 0-4,5-5 4,9 3-1,9 9 5,6 8 8,7 22 5,3 12 7,4 24 4,-3 10-4,-4 18 8,-7 8-8,-3 7-4,-12-5-4,-3-8-12,-6-6-8,-5-19-20,0-5-28,0-19-81,0-15 0,5-8-16,6-6-5</inkml:trace>
  <inkml:trace contextRef="#ctx0" brushRef="#br0" timeOffset="1576">2425 348 374,'36'-35'153,"-26"20"-20,-7-1 0,-3 16-69,-20-14-35,-2 18-9,-12 6-12,-4 11 0,-6 8-4,2 10 4,2 8-4,8 5 0,11 4-4,8 0 4,13-5 4,6-2-8,13-8 4,8-7-4,4-11 0,3-9 0,1-14 0,-1-11-4,0-12 0,-4-7 0,-4-9 0,-5-3-4,-6-3 0,-6 1 4,-4 6-4,-5 6 4,0 11 4,-7 10-4,7 11 8,-6 19 0,6 10 4,6 12 0,2 7 0,4 11 0,5 7 0,4 7-4,1 3 4,2 5-4,-5 4-4,0 2 0,-7-1 0,-7-1 0,-5-8 0,-11-10-4,-6-13 4,-5-17-4,-7-16 4,-5-21-4,-1-21 0,-1-17 0,4-14-4,4-15 0,8-7 4,9-7-4,11 0 4,11 5-4,11 7 4,10 9 4,3 6 0,7 10 0,-1 7-8,-2 7 0,-2 8-17,-9-1-27,0 6-81,-9 0 4,-3 1-20,-4 2 4</inkml:trace>
  <inkml:trace contextRef="#ctx0" brushRef="#br0" timeOffset="2252">2717 365 382,'15'30'149,"-8"2"-16,1 1 0,2 14-81,-2 2-23,3 7-9,-5 7-20,-3-7-16,4 0-49,-3-15-64,0-9-4,-4-17-16,0-15 4</inkml:trace>
  <inkml:trace contextRef="#ctx0" brushRef="#br0" timeOffset="2456">2695 32 386,'6'-32'117,"3"41"-20,0 8-77,0 7-141,4 10 0,0-4-4,3 9-8</inkml:trace>
  <inkml:trace contextRef="#ctx0" brushRef="#br0" timeOffset="2609">2888 418 294,'20'58'145,"-6"-20"-1,1 10-19,1-3-36,2 11-53,-5-4-4,4 0-19,-6-7-1,0-3-8,-3-11 0,-1-11 0,-5-10-4,-2-10 0,0-19 0,0-9 4,-2-12-8,2-7 4,0-7-4,5-5 4,8-1-4,5 2 4,6 8-4,4 16 0,2 14 4,3 19-4,-3 24 4,-2 19 4,-4 14-4,-5 10 0,-6 2 4,-4-2-8,-2-6-4,-2-17-17,4-7-23,-1-24-61,6-13-20,8-6-12,2-9 0,8-12-4</inkml:trace>
  <inkml:trace contextRef="#ctx0" brushRef="#br0" timeOffset="2969">3748 447 326,'39'-97'141,"-32"57"4,-7 6-16,-9 1-53,-2 16-28,-13 4-19,-4 20-17,-6 11 0,-2 19-4,-1 12-4,6 11 0,2 7 0,6 6 0,10-2 0,6-5 0,7-8 4,12-9-4,0-13 0,7-13-4,2-12 4,3-16-8,4-17 0,-1-16 0,0-12-8,0-13 4,-3 0-4,-3-4 0,-4 6 0,-6 7 4,-5 11 0,-3 19 0,-3 24 3,0 0 5,0 43 5,3 4-5,2 18 0,4 10 4,2 11 0,6 8-4,3 2 0,2-2 0,1 0 0,-2-1-4,-1 0-5,-8-2 1,-5-3 0,-7-15 0,-8-10-4,-11-17 4,-1-18 0,-4-23 4,1-25 0,3-24 8,9-24 4,11-14 4,6-14 8,14-2 1,9-9 3,11 5 0,2-1-4,10 10 0,-1 10-8,3 14 0,-2 11-12,-3 11-4,-8 15-20,-12 1-52,-6 10-61,-12-3-8,-8-2-16,-8-8-5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1024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0-12-07T14:05:11.1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215 445 342,'0'-46'157,"0"34"-8,0 12 0,0 0-52,4 16-49,0 17-20,-4 12-8,7 15-8,-2 9 0,2 8-3,1 6-9,0-4 0,-1-3-13,-3-15-15,7-6-44,-7-24-73,0-15-8,-4-16-8,0-19-9</inkml:trace>
  <inkml:trace contextRef="#ctx0" brushRef="#br0" timeOffset="257">-6 432 511,'0'0'149,"0"0"0,0-18-4,9 4-117,-1-8-16,5-1-4,5-8-12,10-2 4,7-7-4,12-1 0,8 5-4,8 10 4,5 12-4,1 12 0,-3 11 0,-7 17 4,-10 14 4,-14 11 0,-14 5 4,-16 2 0,-13-1 4,-13-3-4,-11-5 4,-9-6-4,-7-8 0,-6-7 0,1-8-8,-2-13-24,11 4-48,2-16-61,12-4-12,11-9-8,12-3-17</inkml:trace>
  <inkml:trace contextRef="#ctx0" brushRef="#br0" timeOffset="632">692 463 503,'61'101'153,"-30"-33"0,-1 4-4,3 12-121,-9-3-8,-4 7-3,-8-7-17,-4-10-21,0-3-55,-8-25-69,-3-17-4,3-26-16,-14-21-4</inkml:trace>
  <inkml:trace contextRef="#ctx0" brushRef="#br0" timeOffset="830">676 246 451,'25'3'132,"-5"21"-39,13 18-24,1 5-174,0 6-20,0 10-20,-3-1 0,1-1-4</inkml:trace>
  <inkml:trace contextRef="#ctx0" brushRef="#br0" timeOffset="981">1159 751 406,'17'-39'157,"-17"25"-20,0 14 8,-13-6-72,-4 6-41,0 19-16,-5 3 0,0 12-4,0 5 0,7 9-4,8 0 1,6 1-9,10 0 0,11-5 0,7-6 0,7-11 0,9-10 0,0-10 0,4-8 0,-4-11-9,-4-7 5,-8-5 4,-7-2-4,-9-4 0,-11 1 4,-11-5 0,-6-2 0,-6 0 0,-4-1 0,-2 4 0,2 0 4,6 3-4,3 0 4,6 11-4,8 0 4,10 10-4,6 4 9,7 4-9,4 16 0,5 6 0,2 9 0,4 8 0,-2 8 0,-1 3 0,-4 4 0,-4-4 0,-2-1 0,-6-9 0,-4-9 0,-5-5 0,-3-12 0,-7-13 0,0 0 0,5-28 0,-5-1 0,0-9 0,3-7 0,1-6-9,6 0 5,0 6 0,4 6 0,1 9 4,1 14 0,3 16 0,1 17 0,0 15 0,0 11 4,1 5-4,0 4 4,3 5 0,0-6 5,4-8-9,1-7 0,2-11 0,3-9 0,2-12 0,2-11 0,1-11 0,-2-12 0,-1-10 0,-1-10 0,-6-8 0,-5 0 0,-8-1-13,-6 3 9,-7 3-4,-7 9 4,-10 10-4,-4 12 4,-6 16 4,-1 11-4,-3 13 4,3 16 4,4 12 0,4 6 0,10 6 4,7 0 0,7 0 0,8-4 1,7-9-9,7-5 0,4-11 0,5-8 0,3-10 0,-2-7 0,-2-15 0,-1-5-25,-10-14-43,0-1-69,-13-7-8,-3-3-12,-10-5 4</inkml:trace>
  <inkml:trace contextRef="#ctx0" brushRef="#br0" timeOffset="1904">2404 814 378,'6'46'149,"2"-24"-16,5-4 4,3-10-52,7 0-53,-1-8-8,6 0-8,2-13-4,4-1 0,-1-8-4,3-5-4,-1-6 0,-3-3-4,-2-1 0,-5-2 0,-9 2-4,-7 6 0,-5 7 0,-10 7-4,-8 13 4,-6 15 0,-3 14 0,-2 14 4,-3 11 0,5 11 4,3 4 0,6 4 0,5-5 4,9-6 0,0-7 0,9-11-4,2-11 4,6-12-4,3-10-4,4-18 0,3-10-12,2-13 4,2-6-4,-4-9 0,2 3 0,-9-4 0,-1 5 0,-8 5 0,-5 8 8,-6 4 0,-4 4 4,0 4 4,-4 1 8,3 7 0,0 2 0,5 10 4,0 0-4,4 27 0,2 1-4,2 7 0,1 5-4,0 2-4,0 1 0,-2-5 0,-1-4 0,-3-8 0,-3-7 0,2-5 9,-2-14-9,0 0 0,-9-26 0,5-6 0,0-12 0,4-11 0,0-10 0,9-6 0,2-5 0,8 5 0,3-3 0,7 9 0,5 5 0,3 8 0,3 6 0,-4 8 0,-2 3 0,-4 5 0,-2 7 0,-12-2 0,0 7-29,-14-10-116,-2 2-4,-5-9-8,-2-3-16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1024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0-12-07T14:05:16.56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309 802 491,'34'-88'153,"-23"50"-8,-9 5-4,-2 11-97,-16-2-24,-7 12-8,-9 10-4,-7 8 1,-3 8-9,-1 8 0,2 2 0,2 1 0,6 3 0,8-1 0,10-2 0,7-3 0,8-3 0,14-2 0,6-5 0,14-3 0,6-4 0,11-2 0,5 0 0,4 3 0,-3 7 0,-6 5 0,-11 10 0,-15 7 0,-16 6 0,-15 2 0,-12 1 0,-12-2 0,-9-9 0,-6-10 0,-1-9-9,0-14-35,10-9-28,1-12-73,11-11 0,3-15-16,13-9-1</inkml:trace>
  <inkml:trace contextRef="#ctx0" brushRef="#br0" timeOffset="367">304 389 366,'100'-133'165,"-56"95"-12,2 29 0,-9 19-24,5 34-72,-16 15-57,0 16 0,-4 15 0,-3 5 0,-1 7 0,-10-14-49,3-4-96,-6-18-8,3-13-4,-2-24-16</inkml:trace>
  <inkml:trace contextRef="#ctx0" brushRef="#br0" timeOffset="571">830 611 612,'-15'5'157,"-3"13"-8,-10 1-44,-5 1-105,-9-2 0,-13-7 0,3 7-13,-7-13-136,14-3 0,8-7-4,13-4-20</inkml:trace>
  <inkml:trace contextRef="#ctx0" brushRef="#br0" timeOffset="751">797 539 390,'22'19'153,"-12"-8"-8,-10-11-4,19 14-56,-8-14-41,6 0-20,2-7-4,8 7-8,1 3-3,5 6-9,1 9 0,-2 17 0,-4 7 0,-3 11 0,-3 7 0,-5 1 0,-5-2 0,-2-8 0,-5-9 0,0-13 0,-3-13 0,-2-16 0,0 0 0,0-16 0,-3-5 0,-4-5 0,-3 0 0,-1 0 0,-8 4-9,-2 7 9,-5 8-4,0 14 4,0 12 4,0 8-4,3 9 9,10 5-9,5-1 0,8 1 0,8-5 0,5-11-9,10-5-7,-1-15-16,7-2-12,-4-17-33,8-3-19,-3-12-37,2-7-16,-6-5 8,0-1 24,-9-2 52,1 2 61,-4 8 37,-8 4 59,-1 13 37,-5 17 12,0 0-12,0 0-20,14 36-29,-8-7-39,7 10-13,0 0-12,4 1-8,0-1-4,-3-5-4,1-8 0,-5-8-4,-10-18 4,13 6 0,-13-17-4,-3-12 4,-1-10 4,0-6 0,4-9 0,1-6 4,5-5 4,9 0-8,6 0 0,10 3 0,9 5-4,6 6-4,-1 8-8,0 7-12,1 10-16,-10 0-61,-4 10-32,-8 1-8,-7 1-8,-9-6-4</inkml:trace>
  <inkml:trace contextRef="#ctx0" brushRef="#br0" timeOffset="1497">1738 25 463,'0'-27'153,"12"31"-8,5 31-4,1 15-73,9 24-32,1 8-19,4 17-17,0 2 0,1 2 0,0-8 0,-5-16-21,5-7-63,-6-25-57,-1-16-4,-3-18-16,0-20 0</inkml:trace>
  <inkml:trace contextRef="#ctx0" brushRef="#br0" timeOffset="1705">2195 271 596,'-40'-29'153,"9"29"-8,-3 7-16,-11 2-129,-13-2 0,-19 5 0,-20-11-33,-13 11-112,-15-11-8,-6-6-8,-4-10-16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1024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0-12-07T14:05:21.10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6 116 491,'0'-21'153,"0"21"-4,0 34-8,-5-2-101,4 21-24,1 5-8,6 12 0,-3 7-8,3 1 4,1-4-8,2-9 0,-1-9 0,1-14-4,1-11 0,-3-17 4,2-14-4,-1-18 4,1-14 0,0-15 0,3-9 4,3-9 0,-1-2 0,2 4 0,2 10 4,-1 15 0,3 19 0,2 28-4,0 21 0,-1 21 4,-2 15-12,-1 3-8,0 11-24,-9-11-69,0-10-36,0-19 0,0-18-16,-9-22 0</inkml:trace>
  <inkml:trace contextRef="#ctx0" brushRef="#br0" timeOffset="388">443 419 471,'0'26'153,"9"-16"-12,1-3-8,2-7-97,5 0-16,0-10-8,4-3-8,4 0 4,1 1-8,2 2 4,-1 9-4,0 14 0,-2 11 0,-2 11 4,-2 8-4,-5 6 0,-3 4 0,-2-6 0,-3-6 0,-2-9 0,-2-10 0,0-10-4,-4-12 0,0 0 0,8-15 0,-8-4-4,1-7 4,-7 0-4,-3-5 0,-3 7 4,-4 3 0,-3 6 0,-4 13 4,-4 10 4,4 11 0,-3 9 0,5 11 0,1-1 0,10 6 0,0-5 0,10-3-4,7-8 0,4-7-4,7-9-4,2-16-4,10-9-12,0-17-25,11-6-79,1-10-9,-1-3-16,0-6 4</inkml:trace>
  <inkml:trace contextRef="#ctx0" brushRef="#br0" timeOffset="936">926 473 233,'8'-35'145,"-5"20"0,-3 15-8,10-5-32,-10 5-33,11 29-23,-7 2-13,8 20-8,-2 11-8,6 14-8,-4 10-4,5 3-4,-3 3 0,-1-6-4,-2-6 0,1-12-4,-7-14 0,-5-14 0,0-15 0,0-25 4,-9 0-4,-1-28 0,-1-11 0,-3-12 0,1-9 4,-2-8 0,4-1 0,-1 4 0,4 4 4,4 10-8,4 9 4,-4 9-8,5 9-4,-1 8-8,0 16-8,7-19-21,-7 19-39,8 0-53,-8 0-8,0 0 4,4 12 0</inkml:trace>
  <inkml:trace contextRef="#ctx0" brushRef="#br0" timeOffset="1648">869 400 112,'-5'-90'133,"5"47"-8,-5-1 8,5 5-24,1 12-21,-5 1-11,4 26-25,3-14-8,5 29-11,-4 8-1,11 25-4,-3 7-8,6 18-4,0 5-4,2 10-3,3 1-9,-4-1 0,-3-8 0,-3-13 0,-4-13-9,-3-11 5,-6-17 0,0-13 0,0-13 0,-12-23 4,3-7 0,-2-11 0,4-8 4,-1-8-4,7-3 0,1-1 4,9 2-4,6 13 0,9 8 0,8 15 0,11 13 0,3 17 0,3 15 4,-4 18 0,-4 11-4,-7 13 0,-14 4 9,-11 2-9,-15-2 0,-12-7 0,-9-9 0,-8-14 0,-4-11 0,-3-15-9,0-12-3,0-8-12,5-6-16,5-16-45,10 3-64,9-9 4,13-2-16,12-5 8</inkml:trace>
  <inkml:trace contextRef="#ctx0" brushRef="#br0" timeOffset="2152">1353 455 406,'68'24'157,"-36"15"-16,-1 10-4,-2 17-56,-2-5-69,-7-5-28,0 4-65,-8-19-56,-4-12-4,-8-29-20,0 0 12</inkml:trace>
  <inkml:trace contextRef="#ctx0" brushRef="#br0" timeOffset="2329">1501 203 394,'4'-56'125,"9"48"-36,1 8-85,8-6-69,3 6-68,-2 0-4</inkml:trace>
  <inkml:trace contextRef="#ctx0" brushRef="#br0" timeOffset="2473">1800 63 491,'31'159'153,"-11"-54"-4,1 13-12,9 5-109,-7-5-20,0-7-16,-2-5-28,-6-27-97,2-20-12,-1-27-8,0-25-4</inkml:trace>
  <inkml:trace contextRef="#ctx0" brushRef="#br0" timeOffset="2641">2169 460 503,'-16'-16'157,"-3"16"-4,-5 19-8,-9-4-80,-13 4-65,-13 5-25,-16 1-120,-10 1-4,0-8-8,3-6-16</inkml:trace>
  <inkml:trace contextRef="#ctx0" brushRef="#br0" timeOffset="3076">2177 434 531,'13'-15'145,"-2"5"0,6 5-12,-3-8-97,7 0-16,2 0-7,0 6-13,-1 7 0,4 11 0,-1 10 0,-1 11 0,-2 10 0,1 12 0,-3 2 0,-2-1 0,-1 0 0,-4-9 0,-2-11 0,-3-8 0,-3-15 0,-5-12-9,-3-15-3,-3-9 8,-2-4-4,-5-6 4,-3 2 0,-4 1 4,-4 8 0,-4 9 0,-1 10 4,1 16 4,1 8 0,3 13-4,8 2 0,8 4 0,8 0 5,12-2-9,7-7-9,9-8 1,8-5-8,2-17-12,5 0-16,-3-17-45,1-7-52,-1-11 0,-5-10-12,-5-15 4</inkml:trace>
  <inkml:trace contextRef="#ctx0" brushRef="#br0" timeOffset="3512">2629 50 422,'-4'48'161,"13"8"-16,10 17-4,2 8-76,11 13-25,-3-3-20,0 3-16,-2-10 0,-5-13-8,-3-16 0,-5-15-8,-6-16 4,-8-24-4,0 0 8,2-36-4,-2-6 4,5-12 0,2-8 0,6-3 4,5-1 4,5 12-4,5 9 4,8 22 4,0 16 4,-2 24 0,-3 17-4,-5 20 8,-10 13-8,-10 5-4,-12 1-4,-10-11 0,-12-9-4,-8-14-8,-4-13-12,-8-25-12,4-10-73,-5-18-32,8-10 0,2-9-16,10-10 0</inkml:trace>
  <inkml:trace contextRef="#ctx0" brushRef="#br0" timeOffset="3904">2977 0 519,'93'68'149,"-46"1"-4,2 22 0,-1 8-125,-1 8-12,-2 3-20,-8-15-56,-7-9-73,-3-20-8,-5-19-12,-4-23-5</inkml:trace>
  <inkml:trace contextRef="#ctx0" brushRef="#br0" timeOffset="4092">3451 590 499,'8'44'145,"4"-19"-4,7-5-4,10 0-101,-2-12-8,6 1-12,0-9-4,5 0-3,0-14-9,0-7 0,0-11 0,-5-7 0,-4-9 0,-6-3 0,-4-4 0,-10 3 0,-9 6 0,-7 11 0,-9 12-9,-10 14 18,-6 19-9,-3 16 0,-2 16 0,5 13 0,4 6 0,8 7 0,11 0 0,14 0 0,14-4 0,14-7 0,10-10 0,10-15 0,10-10 0,4-23 0,5-1-77,-8-25-64,-6-6-8,-7-5-8,-8 3-16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1024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0-12-07T14:07:03.07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2 467,'13'-13'161,"-3"23"-4,-4 12-8,-2 8-89,13 19-31,-5 14-29,5 19 0,2 14 0,2 12 0,0 7 0,1 1 0,-3 0 0,-7-12 0,0-10 0,-6-17 0,3-10-89,-9-25-64,8-15-8,-8-27-12,16-10 3</inkml:trace>
  <inkml:trace contextRef="#ctx0" brushRef="#br0" timeOffset="244">403 699 475,'19'25'165,"-10"5"-12,1 11-12,0-3-61,0 4-84,-3 5-28,-7-14-68,3-3-45,-3-17-5,0-13-11,6-15 0</inkml:trace>
  <inkml:trace contextRef="#ctx0" brushRef="#br0" timeOffset="386">481 539 374,'-9'-125'153,"6"80"-20,3 14 0,5 15-65,5 16-84,9 8-96,7 10-21,6 4-12,6 8-12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1024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0-12-07T14:07:03.6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215 409 547,'12'-23'145,"-12"23"4,-14-22-16,1 24-109,-8-6 1,-1 12-25,-7 7 0,1 14 0,-1 9 0,4 8 0,3 8 0,9 4 0,3 2 0,9-2 0,12-8 0,5-8 0,8-8 0,9-17 0,7-10 0,3-16 0,6-7 0,-6-19-65,7-5-88,-6-11-4,-3-1-16,-8-5-8</inkml:trace>
  <inkml:trace contextRef="#ctx0" brushRef="#br0" timeOffset="555">457 5 318,'7'-11'149,"7"16"0,-8 12-8,4 15-37,-7 3-35,8 17-37,-5 5-8,4 12-8,-3 3-4,5 1-3,-3-3-9,0-5 0,0-7 0,-1-9 0,-2-11 0,-3-10 0,1-8 0,-4-8 0,0-12 0,0 0-9,10-26 5,-9-2 0,3-6 0,-2-11 0,3-4 4,2-6-4,1 0 0,4-1 4,0 6-4,5 8 4,1 13 0,2 20 4,7 16 0,0 21 4,-2 12 0,2 19 5,-2 6-13,0 3 0,-4-4 0,-2-7 0,-8-9 0,-2-19 0,0-12-33,-9-17-35,6-13-73,-4-10-8,7-7-12,0-5-4</inkml:trace>
  <inkml:trace contextRef="#ctx0" brushRef="#br0" timeOffset="1009">1084 474 406,'12'40'161,"-5"-20"-8,-3-6-4,8 7-52,-12-21-57,20 19-23,-8-12-17,5-3 0,2-4 0,4-9 0,4-9 0,-2-8 0,2-6 0,0-6 0,-6-4 0,-2-4 0,-5 3 0,-7 2 0,-4 11 0,-6 15-9,-5 11 9,-4 18 9,-3 15-9,1 15 0,-1 13 0,3 12 0,3 3 0,6-1 0,3-3 0,9-6 0,5-10 0,7-12 0,6-10 0,6-14 0,4-12 0,4-16 0,5-4-25,-7-15-116,3-4-12,-10-12-4,-4-3-12</inkml:trace>
  <inkml:trace contextRef="#ctx0" brushRef="#br0" timeOffset="1392">1622 332 447,'4'35'165,"11"3"-12,7 18 0,4-4-48,6 12-105,-8-1 0,0-3 0,-4-4 0,-4-9 0,-5-9 0,-6-9 0,-5-10 0,0-19 0,0 0 0,-8-17 0,2-14 0,0-11 0,4-10 0,2-7 0,5-8 0,7 1 0,6-1 0,9 0 0,7 10 0,7 11 0,-1 19 0,4 24 0,-7 22 0,-3 21 0,-7 16 0,-8 15 0,-9 5 0,-7 2 0,-4-9 0,-6-12 0,2-17 0,-2-14 0,3-9 0,4-17-121,0 0-28,3-15-8,9-11-17,6-19-3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1024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0-12-07T14:07:07.2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124 547 382,'89'-84'157,"-51"40"-20,-6 7 4,-7 0-40,-9 15-69,-16 7-12,-10 15-12,-16 7 4,-7 13-4,-6 2-4,-4 8-4,-1 2 0,2-1 0,6-1 0,8-3-4,12-4 4,9-3-4,14-3 0,12-4 4,11-5 0,12-2 0,12 0-4,9-1 4,1 12 0,0 3-4,-5 9 8,-9 13 0,-13 7 0,-17 7 4,-18 2 0,-16 0 5,-14-6-13,-12-9 0,-13-9 0,-5-15 0,-5-8 0,-2-16 0,7-8-13,4-13-27,16-3-36,11-12-69,19-3-4,19-6-12,22-4 3</inkml:trace>
  <inkml:trace contextRef="#ctx0" brushRef="#br0" timeOffset="393">636 524 318,'154'-26'149,"-100"18"4,-12 8-8,-18 0-41,-14 10-39,-20 0-29,-11 8-12,-15 5-8,-6 5-3,-4 4-13,1 9 0,5 3 0,8 3 0,12 1 0,20 1 0,11-4 0,19-4 0,15-7 0,12-11 0,9-15 0,7-19 0,2-11 0,-2-11 0,-10-8-9,-9-5 9,-17 1 0,-16 0 0,-18 9 0,-18 9 9,-17 8-9,-11 1 0,-9 3 0,1 2 0,0 2 0,9 2 0,9 0 0,8-3-17,25 12-23,0-20-40,23 10-61,11-4-8,9-1-17,9-5 13,7 7 57,-2-2 76,-2 5 32,2 9 68,-11 6 61,-7 14 16,-6 15-16,-6 15-4,-7 3-60,0 13-41,-8-2-24,-5-3-28,3 0-69,-8-21-56,2-17 0,-4-22-16,3-12-8</inkml:trace>
  <inkml:trace contextRef="#ctx0" brushRef="#br0" timeOffset="941">1422 123 426,'0'-20'125,"13"17"-24,2 13-33,5 0-184,-6 1-13,-1 2-4,3-5-12</inkml:trace>
  <inkml:trace contextRef="#ctx0" brushRef="#br0" timeOffset="1231">1750 0 511,'13'13'153,"-9"17"4,9 27-8,-6 12-109,9 29-27,-5 14-13,8 11 0,-3 5 0,1-11 0,1-13 0,-8-32-53,4-30-100,-2-31-8,0-31-16,0-33-13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1024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0-12-07T14:07:10.44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0 563 398,'0'0'157,"8"-11"-24,-8 11 4,0 0-89,5 12-27,-5 5-9,0 12-8,0 8 0,5 9-4,0 8 0,-1 3 0,2 1 0,-1-7-4,0-8 4,0-9 0,-5-11 4,0-23 0,0 0 0,5-23 4,-5-12 4,0-8-4,6-14-4,-1-9 4,4-8-4,5 2-8,2 3-4,4 6-8,8 18-20,-2 4-33,10 23-68,4 14-4,0 16-16,3 10 4</inkml:trace>
  <inkml:trace contextRef="#ctx0" brushRef="#br0" timeOffset="331">600 633 213,'15'-41'141,"-11"15"4,-4 0-12,-4 1-20,-5 13-41,-10 2-32,-2 14-15,-8 10-5,0 12-12,0 13 0,5 9-4,5 6 0,11 8-4,11-2 4,13-5 0,14-10-8,9-10 8,8-14 0,4-17-4,1-11 4,-2-13 0,-4-10 0,-7-10-4,-10 0 4,-10-3-4,-11-3 0,-8 5 0,-11 6-4,-6 5 4,-8 3-4,-5 6 0,0 6-8,0 0-8,2 12-12,4-4-29,24 7-76,0 0-4,0 0-8,37 16 0</inkml:trace>
  <inkml:trace contextRef="#ctx0" brushRef="#br0" timeOffset="701">1245 452 249,'53'-54'133,"-47"32"8,-13 4-20,-10 14-28,-15-1-25,0 17-24,-11 4-7,6 15-9,-3 8 0,8 13-12,8 4 0,12 5-4,12 3-4,11 0 0,10-4-8,10-5-4,6-9-8,3-20-12,9-2-24,-5-26-69,4-11-24,-3-19-4,-5-17-16,-2-16-8</inkml:trace>
  <inkml:trace contextRef="#ctx0" brushRef="#br0" timeOffset="959">1473 0 378,'0'13'157,"4"28"-16,5 26 0,5 9-68,3 17-37,-4 5-8,3 5-12,-1-5-4,0-6-4,0-13 0,-3-14-8,0-14 0,-3-16-4,3-15-4,0-20 0,0-9-4,1-21 4,4-9-4,2-15 0,5-5 0,2-7 4,0 0 0,-1 2 4,-2 8-4,-5 5 8,1 9-4,-11 12 4,-3 11 4,-10 8 0,-7 11 0,-8 6 0,0 4 0,-6 8 0,-1 5 0,2 6 4,3 4-4,7 4 8,8 4 0,11 0-4,8 0 8,11 0-4,7-3 4,11 1 1,2-4-17,7 1 0,6-5 0,-1 2 0,-1-4 0,-4-6 0,-1 3-101,-9-6-44,-1-4-8,-1-5-16,1 2-9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1024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0-12-07T14:08:36.4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 0 338,'-11'-15'137,"3"49"4,15 18-12,13 25-53,-1 6-28,9 11-23,3-2-9,4-6-16,1-11-12,0-18-49,2-13-64,-2-23-4,-3-15-15,-1-20-6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1024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0-12-07T14:08:34.5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276 578 422,'28'-45'161,"-22"17"-16,-3-1-4,-6-11-64,-1 14-45,-9-4-12,-8 11-12,-7 10 0,-3 12 1,-2 12-9,-3 14 0,-1 11 0,2 8 0,6 9 0,7 7 0,8 1 0,10 5 0,7-3 0,9 1 0,8-6 0,9-7 0,6-11 0,7-10 0,3-8 0,4-21 0,3-6-21,-5-20-51,-1-2-77,-2-7 0,-5-4-12,-3-10-8</inkml:trace>
  <inkml:trace contextRef="#ctx0" brushRef="#br0" timeOffset="344">565-4 563,'26'3'161,"-14"25"-12,5 28 1,1 12-150,-4 18 0,-3 15 0,1 8 0,1 10 0,-4 3 0,2-4 0,-7-17-57,8-7-56,-4-18-40,3-23 0,0-23-12,3-22 0</inkml:trace>
  <inkml:trace contextRef="#ctx0" brushRef="#br0" timeOffset="556">907 447 535,'9'36'153,"-2"16"-8,5 25 0,2 10-121,1 3-24,0 10-36,-5-9-105,2-6-4,-4-21-4,0-22-12</inkml:trace>
  <inkml:trace contextRef="#ctx0" brushRef="#br0" timeOffset="728">951 223 531,'-4'-71'137,"14"76"-16,10 23-16,6 7-158,4 12-76,2 8-8,0 8-12,1 6-4</inkml:trace>
  <inkml:trace contextRef="#ctx0" brushRef="#br0" timeOffset="864">1242 781 370,'0'10'149,"-2"2"-12,2 2 4,5 14-44,-2-1-61,5 18-16,-2 0-8,4 7-4,-1-1 0,-2 1 0,1-9-8,0-6 4,-2-10-4,-2-17 0,-4-10 0,1-19-4,-1-15 4,0-15 0,1-12-4,2-17 4,-3-7-4,6-2 4,-2 3-4,3 6 4,0 17 0,5 20 0,0 22 0,0 30 0,5 24 4,0 22 0,-2 14-4,3 12 4,-4-1-4,-1-5 0,-4-11 4,-1-16-8,-4-18 4,-4-32-4,0 0 4,1-31-4,2-14 0,-3-15 4,6-13-4,2-9 0,7-7 0,5 6 0,4 10 4,4 19 0,3 20 0,2 31 4,3 29 0,2 25-4,-3 24 8,-4 12-8,-2 5 0,-6-6-16,-2-5-16,-6-20-93,0-23-12,-5-21 0,-1-17-20</inkml:trace>
  <inkml:trace contextRef="#ctx0" brushRef="#br0" timeOffset="1436">1982 455 455,'29'-12'149,"-6"12"-12,1-4-5,7 4-99,-3-8-9,1 6-8,1 2-4,0 4-4,-3 6-4,0 12 0,-4 10-4,-1 9 4,-4 8-4,-5 7 4,-1 0 0,-2-3-4,-2-4 4,-3-9-8,2-6 4,-5-11-4,1-7 0,-3-16 0,0 12-4,0-12 4,-5-15 0,-6 0-4,-3-4 4,-6 1 0,-6-1 4,-4 2 0,-3 6 0,-3 12 0,0 3 4,2 14 0,4 10 4,8 9 4,6 3-4,9 3 4,7-4 4,11-1 1,7-9-17,7-8 0,9-11 0,6-10 0,2-16 0,7-8 0,1-6-25,-6-12-23,4 4-57,-8-11-40,-5-3-4,-7-3-12,-4 0 4</inkml:trace>
  <inkml:trace contextRef="#ctx0" brushRef="#br0" timeOffset="2096">2855 508 499,'-95'97'137,"44"-26"-12,1 13-29,-7 2-204,1-5-13,2 0-20,8-11-4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1024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0-12-07T14:08:37.07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297 378 527,'22'-15'145,"-22"15"4,0 0-8,-29 17-101,5 6-19,-12 3-21,-4 7 0,-2 4 0,1 7 0,2 2 0,7 5 0,8-4 0,12-4 0,12-3 0,11-11 0,13-6-13,5-16-19,14-3-36,2-16-73,7-6-8,-1-8-8,3 1 0</inkml:trace>
  <inkml:trace contextRef="#ctx0" brushRef="#br0" timeOffset="276">593 460 354,'53'-45'149,"-29"25"-8,-4-2-4,-6 8-20,-9-2-85,-5 16-4,-21 0-8,-5 19-8,-8 11 0,1 10-4,-3 9-4,5 8 5,4 7-9,11 0 0,10-4 0,12-8 0,11-8-9,12-15 5,12-12 0,7-18 0,8-11 0,2-14-4,-3-10 8,-4-4-4,-9-2 0,-11 5 4,-16 3 0,-14 1 0,-10 6 0,-13 1 0,-6 3 0,-4 0 4,-2 1-4,4-1 4,5 3 0,5 2 0,11 2 0,9 5-4,11 4 4,12 3-4,7 3 4,6 7-4,5 8 0,2 10 0,-1 13 0,-3 11 0,-4 9 0,-7 5 0,-4 1 0,-8 0 0,-3-9 0,-6-13-4,-3-9 4,-5-20 0,1-12 0,-4-19 0,-2-11 0,1-13-4,1-10 4,4-9 0,4-5 0,7-1 0,4 2 0,8 9 0,4 16-4,4 16 8,2 20-4,-1 26 0,-1 19 0,-3 19 0,-6 14 4,-4 4-4,-5-2 0,-3-6 0,-3-13 0,-5-14 0,-2-18-4,0-24 4,0 0 0,-2-32-4,2-4 4,4-12 0,8-11 0,4-6 0,11-3 0,3 9 4,5 11-4,5 22 8,-1 16-8,0 31 4,-6 22 5,-6 19-9,-7 13-13,-7 0-11,-2-2-68,-8-23-45,-3-14-8,0-36-12,6-17-9</inkml:trace>
  <inkml:trace contextRef="#ctx0" brushRef="#br0" timeOffset="1360">1894 599 426,'9'5'162,"5"12"-22,-7-2-3,-1 12-56,-2-2-61,1 10-4,-2 3-12,1 4 0,-1 1-8,-3 0 4,4-9-4,-4-4 0,4-8 0,-4-10-4,0-12 4,0 0 0,-8-24 0,5-5 0,3-5 4,1-7 0,3-6 0,3-4 4,3 1-4,3 2 4,2 3-4,5 4 4,1 7-4,1 8 4,3 14-4,-1 12 0,-1 18 0,-1 13 0,-4 12 4,-4 8-4,-3 2 4,-2-2-8,-5-4 8,-4-10-4,4-15 0,-4-22-4,0 0 4,0-20 0,0-11-4,3-12 4,1-6-4,4-10 8,3-3-4,3 2 0,5 5 4,5 13 0,0 14-4,6 19 8,-1 16-4,6 22-4,-2 11 4,-3 7-4,-2 5 0,-6-1-8,0-3-12,-10-17-32,3-6-85,-8-13-4,-7-12-16,8-4 4</inkml:trace>
  <inkml:trace contextRef="#ctx0" brushRef="#br0" timeOffset="1925">2643 415 386,'4'-20'157,"-4"20"-16,8 23-4,-8 6-52,10 18-53,-6 2-12,4 4-8,0-1-4,3-1-8,1-9 0,1-13-4,5-8-4,-1-15-4,6-10 0,-3-14-8,6-9 4,-1-12 0,0-4-1,-2-11 5,-2 3 4,-6 1 8,0 5 4,-5 8 8,-5 10 1,-5 27 3,0 0 0,12 20 0,-8 16 4,4 8-8,1 8-4,3 4-4,1 0-4,1-8-8,5-7-8,-1-14-16,7-8-29,-2-19-76,4-4-8,0-18-8,-2-6-4</inkml:trace>
  <inkml:trace contextRef="#ctx0" brushRef="#br0" timeOffset="2300">3240 434 382,'0'0'153,"8"14"-20,5 11 0,1 0-69,8 13-35,-3 0-9,0 5-12,-3-3-4,-3-1-4,-4-8 0,-4-4 0,-5-9-4,0-18 0,0 0 0,-11-10-4,5-13 4,0-9-4,3-9 4,3-4 0,0-2-4,9-4 3,2 5 1,7 3 0,1 11 4,5 13 4,3 9 0,4 21 5,-3 14-1,4 12-4,-5 13 4,1 5-8,-5 4 0,-2-7-12,-3-3-21,-8-15-75,4-15-25,-1-15-12,-2-16-4,1-13-4</inkml:trace>
  <inkml:trace contextRef="#ctx0" brushRef="#br0" timeOffset="2676">3865 338 463,'26'92'149,"-10"-25"-12,-2 7-17,0-6-120,-5-8-40,2-12-85,-3-16-4,-3-18-24,-5-14 8</inkml:trace>
  <inkml:trace contextRef="#ctx0" brushRef="#br0" timeOffset="2832">3933 135 479,'0'-50'149,"0"50"-20,20-10-21,-5 14-208,0 0-25,0-1-4,2-1-32,-1-2 4</inkml:trace>
  <inkml:trace contextRef="#ctx0" brushRef="#br0" timeOffset="2989">4152 0 374,'33'115'149,"-14"-35"-20,5 10 4,0 11-69,-1-6-52,0-3-12,-4-6-28,-7-18-81,1-12-19,1-21-13,-2-13-12,4-18 8</inkml:trace>
  <inkml:trace contextRef="#ctx0" brushRef="#br0" timeOffset="3156">4520 449 398,'-28'-13'145,"4"17"-20,-7 5-4,-8 4-105,-3-2-24,-4 1-69,2-1-47,3-3-13,9 0 0,8-6-16</inkml:trace>
  <inkml:trace contextRef="#ctx0" brushRef="#br0" timeOffset="3336">4413 381 386,'18'68'149,"-10"-19"-16,0 4-4,-3-3-97,7 3-4,-4-11-7,4-1-9,4-10-8,0-8 0,5-12-4,1-11-4,3-9 0,1-20 0,5-11-4,-3-14-5,0-6 5,-4-5 0,-3 3 0,-6 2 0,-3 9 4,-3 13 8,-6 10-4,-3 28 8,0 0 0,6 19 4,-2 12 0,5 15-3,1 10 3,4 9-4,2 6 0,2 4-4,-1-2-4,-3-1 4,-4-3-8,-4-7 4,-6-6 0,-5-10-4,-6-10 0,-7-10 4,-3-12 4,-1-14 0,0-21 0,3-12 4,4-16 4,8-10-4,7-10 4,15-5 0,7-3-4,15-1-8,11 7-12,2 2-72,8 9-53,-2 3-12,-5-2-21,-3-5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1024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0-12-07T14:02:43.06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161 729 418,'46'3'165,"-26"-3"-20,3-11 0,-5-15-40,1 0-73,-7-12-19,-4-5-13,-5-5 0,-6-3 0,-5 4 0,-8 4 0,-5 11 0,-5 15 0,-6 17 0,-4 24 0,2 16 0,0 15 0,4 14 0,2 11 0,8 5 0,6-3 0,8-7 0,5-10 0,11-12 0,6-14 0,6-16 0,5-16 0,5-14 0,0-14-9,4-12 5,-3-11-4,1-4 4,-6-3 0,-4 4 4,-7 3-4,-2 7 8,-7 12-4,-4 13 4,-4 12 0,0 30 0,0 10-4,0 11 4,0 16-4,4 11 4,6 10-4,1 4-4,4 1 4,2-1 0,-2-3 0,-9-8-4,-6-9 4,-2-10-4,-9-16 0,-8-16 0,-8-17-8,-4-21 0,-3-22-12,4-13-16,-2-26-41,8-8-60,5-14 0,11-5-16,8-8 12</inkml:trace>
  <inkml:trace contextRef="#ctx0" brushRef="#br0" timeOffset="545">379 633 285,'53'-53'137,"-32"44"4,-3 8-8,1 16-32,-9-2-41,8 15-15,-10 0-17,4 8-12,-2 4-8,-1 1-4,-1 3 0,1-5-4,-2-3-4,0-10 0,-2-5 0,-5-10 0,0-11 4,0-20 4,-4-9-4,5-6 4,-3-7 0,4-7 0,5-3 0,9-1 0,9 3 0,5 4-20,9 14-16,-1 2-73,6 11-32,-1 12 0,-4 10-20,-6 8 0</inkml:trace>
  <inkml:trace contextRef="#ctx0" brushRef="#br0" timeOffset="880">925 520 439,'22'-46'149,"-6"29"-13,-1 3-7,6 14-92,-6 8-5,0 17-12,-2 9-4,1 12-8,-4 8-8,2 7 0,-2 5-4,0-5 0,-2-3 0,-2-9 4,2-7-4,0-11-4,0-8 0,-8-23 0,11 0 0,-11-21-4,4-7 0,-4-11-4,-5 1-1,-4-3 1,-2 5 8,-8 5 4,-4 15 4,-5 16 4,-2 11 8,-1 17 0,-1 4 5,6 11 3,0-2-4,11 4 0,3-7-8,10-1 0,6-14-4,6-7-4,9-5-8,5-12-12,9-5-12,0-15-57,11 2-52,3-11 4,5-2-16,3-1 0</inkml:trace>
  <inkml:trace contextRef="#ctx0" brushRef="#br0" timeOffset="1324">1593 666 467,'22'-51'149,"-18"22"-16,-4-1-4,-7-3-101,-6 7-8,-11 5-8,-4 11-12,-6 10 4,-5 17-4,-3 12 4,4 14 0,4 8-4,7 11 4,8 2-4,10 0 4,12-6-4,8-6 0,8-10 0,7-17-4,5-11 0,4-17 4,-2-17-4,2-18 0,-3-13-4,-2-17 0,0-10 0,-7-11 0,-3-2 4,-9-1 0,-2 4-8,-5 11 8,-4 19 0,-5 20 4,-3 25 0,2 29 8,-6 24-4,5 24 4,2 20 0,2 17 0,2 2 0,1 4-4,6-7-4,-1-11-4,6-13-12,1-23-4,5-14-9,-4-30-19,6-9-20,-5-27-53,6-15-12,1-18-8,-2-9 4,1-8 4,-3-3 57</inkml:trace>
  <inkml:trace contextRef="#ctx0" brushRef="#br0" timeOffset="1744">1804 709 40,'36'-196'117,"-29"159"24,-3 24 4,-4 13 0,0 30-9,0 9-39,-1 17-32,1 1-37,5 6-12,-2-2-8,4-3-4,3-11-4,6-9 0,3-10-8,1-12 4,4-14-8,-1-13 4,5-12-4,-4-14-4,3-8-1,-6-12-3,-1 4 4,-6-2-4,-2 9 8,-2 13 4,-3 16 4,-7 17 8,7 20 4,-2 15 4,-1 12-4,4 8 0,-1-3 4,5-3-8,2-5-4,1-13-12,4-6-20,-3-14-73,2-11-20,0-8-12,-3-9 5,-1-9-9</inkml:trace>
  <inkml:trace contextRef="#ctx0" brushRef="#br0" timeOffset="2143">2327 445 342,'0'-15'137,"0"15"8,9-8-16,2 8-49,2-9-56,2 2-3,1-5-9,2 1-8,3-2 0,5 5-4,0 7 4,3 7-4,-1 10 4,-2 14 0,-1 12 0,-6 11 4,-5 5-4,-3 4 0,-3 1 0,-4-5-4,0-8 4,-4-12-8,3-8 4,0-11 0,2-9-4,-5-10 4,12-13-4,-7-2 4,2-8-4,-4-4 0,-1-7 0,-2-1-4,-5 4 4,-6 4-4,-3 11 0,-10 10 4,-5 15 0,-3 16-1,-4 15 5,3 11 5,1 4-1,8 5 0,2-3 4,15-3-4,7-11 0,11-13 0,10-11-4,11-15-4,8-11-4,1-13-8,10-9-21,-4-22-47,4-6-41,-5-13-8,1-5-12,-8-7 4</inkml:trace>
  <inkml:trace contextRef="#ctx0" brushRef="#br0" timeOffset="2655">2957 0 539,'0'131'149,"0"-23"4,4 14-12,2 8-125,-4-1 9,2-3-25,1-13-21,-5-28-43,2-15-77,0-30-12,4-26-16,5-26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1024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0-12-07T14:08:48.46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0 539,'0'0'157,"12"8"-8,-12-8-4,0 0-112,0 0-33,0 0-57,0 0-88,0 0-4,0 0-4,0 0-20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1024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0-12-07T14:08:46.09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96 640 443,'-4'37'165,"4"-25"-16,0-12 0,11 9-32,1-9-117,1-5 0,10-6 0,4-8 0,7-7 0,6-8 0,3-11 0,-2-6 0,-5-6 0,-9 2 0,-15-1 0,-9 10 0,-18 10 0,-14 11 0,-15 18 0,-9 20 0,-6 18 0,1 15 0,6 14 0,6 11 0,16 6 0,7 3 0,18 1 0,13-6 0,16-6 0,8-14 0,12-11 0,2-15 0,3-17 0,9-9-33,-8-18-112,4-10-4,-2-14-4,-3-2-16</inkml:trace>
  <inkml:trace contextRef="#ctx0" brushRef="#br0" timeOffset="392">763 533 402,'41'-24'161,"-20"6"-20,-4-8 4,-6-9-40,-4 0-81,-10-3-4,-9 3-16,-10 10 0,-12 9 0,-8 16 9,-8 17-13,0 17 0,2 16 0,3 14 0,12 13 0,6 7 0,18 6 0,11-5 0,13-6 0,8-8 0,5-13 0,2-14-9,0-21 1,2-15 0,-2-24-4,-4-16-4,-3-16 0,1-10 0,-2-13 0,-2 1 0,-6-2 8,-2 11 4,-3 12 4,-3 16 4,-6 33 8,2 12 0,-2 36 0,0 15 0,0 29 4,-1 12-8,10 12 0,-2 2-4,4-7-8,-2-8-8,-1-20-8,4-11-20,-6-30-101,5-22 0,-2-25-16,0-21-4</inkml:trace>
  <inkml:trace contextRef="#ctx0" brushRef="#br0" timeOffset="857">1030 465 547,'0'-37'153,"0"37"-4,-4 50-8,8-4-117,-1 13-15,-2 6-9,5 2 0,1-1 0,3-8 0,1-10 0,3-10 0,4-13 0,2-14 0,4-15 0,-1-19-9,3-11 5,-1-14 0,3-9 0,-5-6 4,-1-2-4,-4 3 8,-3 10 0,-2 13 0,-4 18 9,-9 21-13,13 12 0,-8 18 0,2 12 0,0 8 0,3 5 0,2-3-21,7-5-11,-4-18-44,9-6-69,-2-18 0,4-13-8,-3-16-4</inkml:trace>
  <inkml:trace contextRef="#ctx0" brushRef="#br0" timeOffset="1204">1629 442 491,'0'-21'149,"9"40"-4,0 18-12,-3 6-89,6 18-28,-2 6-20,-2-2-20,2 6-57,-4-20-55,3-13-9,-2-19-21,-7-19 17</inkml:trace>
  <inkml:trace contextRef="#ctx0" brushRef="#br0" timeOffset="1385">1692 203 519,'0'-57'121,"0"57"-33,13-6-88,1 11-124,-2 2-13,4 0-12</inkml:trace>
  <inkml:trace contextRef="#ctx0" brushRef="#br0" timeOffset="1533">1918 0 535,'20'59'149,"-8"-9"-4,5 18-8,-2 9-117,3 12-4,-3 3-12,-1 2-12,0 0-8,-2-17-24,4-3-101,-3-12-4,0-10 0,1-14-24</inkml:trace>
  <inkml:trace contextRef="#ctx0" brushRef="#br0" timeOffset="1811">2329 551 471,'13'48'149,"-3"-10"-16,2 4-4,4 6-93,1 1-44,-6-3-113,2-7-16,2-10-4,-7-17-28</inkml:trace>
  <inkml:trace contextRef="#ctx0" brushRef="#br0" timeOffset="2556">2601 62 378,'10'-15'161,"-10"15"-20,0 0 0,8 0-36,-1 20-77,-7 11-4,9 11-8,-4 13-8,5 10-4,2 9 0,0 4-4,6 2-4,0-5 4,-2-6-4,0-15 0,-1-9 0,-3-17 0,-3-14 4,-9-14 0,10-17-4,-10-13 4,0-10-4,0-10-4,5-3 0,-1-5 4,8 6-4,5 6-4,8 13 8,6 13 0,6 15 0,-1 23 8,-2 18 4,-6 19-4,-10 9 0,-13 9 4,-12-1-4,-13-4 4,-10-9-8,-4-14 4,-5-17-8,-2-19-4,6-14-8,1-18-8,11-5-53,4-12-64,12-5 0,7-4-16,13-3 4</inkml:trace>
  <inkml:trace contextRef="#ctx0" brushRef="#br0" timeOffset="2998">3080 475 451,'44'56'153,"-24"-22"-8,-2-5-8,6 3-81,-8-5-32,2 6-12,-2-2-8,-3 0-8,0-2 0,-5-6-4,0-5 0,-8-6-4,0-12 8,0 0 0,-11-26 0,2 0 4,1-7 0,0-4 4,4-4 0,4-6-4,0 6 4,11-1-12,5 3-4,2 2-4,8 7-8,0 1-13,6 13-7,-5-5-16,6 15-13,-6-3 13,3 12-1,-10-4 9,2 5 4,-10-4 19,0 4 33,-3-4 29,-9 0 27,0 0-4,0 0 13,0 0-5,0 21 5,0 8-5,0 2-15,9 20-13,-1 3-16,4 9-16,4 3-24,-6-8-89,8-9-32,-2-13-4,0-22-16,-2-17-8</inkml:trace>
  <inkml:trace contextRef="#ctx0" brushRef="#br0" timeOffset="3492">3588 89 487,'27'10'133,"-6"11"-16,6 7-45,3 3-201,-6 0 0,-4 1-16,0-2 0</inkml:trace>
  <inkml:trace contextRef="#ctx0" brushRef="#br0" timeOffset="3636">3859 462 471,'11'54'149,"-5"-21"-8,7 7-20,-4-5-85,4 8-16,3-7-8,2-1-8,-1-10-8,3-7 0,0-7-4,-1-11 4,2-13-4,-5-12 4,0-10 0,-1-14-4,0-4 4,-3-7 0,0 1 0,-4 4 0,0 9 4,0 14-4,-3 18 8,-5 14-4,12 33 4,-3 6-4,3 10 0,3 7 0,6 1-8,3-6-13,6-2-39,-1-16-69,2-11 0,1-14-20,0-9 4</inkml:trace>
  <inkml:trace contextRef="#ctx0" brushRef="#br0" timeOffset="3980">4468 419 354,'-5'26'149,"10"8"-16,2 14 0,3-1-73,6 13-24,-3-4-11,3-3-17,-4-8 0,3-8-8,-3-7 0,0-8 0,-4-11-4,-8-11 4,12-18 0,-12-11 0,4-8-4,-3-11 0,-1-8 0,5-7 0,0 1 0,5 2 0,4 9-1,2 10 1,2 15 8,3 26 1,-3 16 3,0 24 4,-3 14-4,-1 11-4,-5 3 4,-1 0-4,-4-7 0,-1-13-4,1-18-4,-1-16 0,-3-14 0,13-24 4,-4-7 0,4-11-4,6-9 4,3-8 0,6-7 4,5-1-4,2 6 4,3 12-4,0 16 4,0 22 0,-3 23 4,-3 22 0,-6 22-4,-6 17 0,-5 8-4,-5-4-12,-3 0-65,-7-24-60,4-18-12,-4-19-12,0-32-4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1024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0-12-07T14:09:03.27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216 552 334,'88'10'137,"-50"-10"4,-3-8-12,-5-1-81,-14-11-24,-8-1-4,-12-6-8,-6 1 0,-9-1-4,-9 6 5,-9 5-5,-7 11 4,-3 12-4,-1 14 4,-1 12-4,2 17-4,9 12 0,10 9 0,8 7 0,11 3 0,6 0-8,10-7 4,4-9 0,9-14 0,0-13 0,7-17-4,5-19-4,3-21 0,4-15-4,0-22-4,2-16 0,-4-19-5,-1-7 5,-8-11 0,-4-2 8,-11 3-4,-2 7 8,-7 11 0,-4 13 12,-4 23 4,-2 17 8,6 37-4,-6 18 4,6 30 5,4 20-9,4 23 0,0 13-12,6 10-4,-1 1-12,3-14-16,0-10-33,2-25-84,3-21-4,-2-23-8,1-22-8</inkml:trace>
  <inkml:trace contextRef="#ctx0" brushRef="#br0" timeOffset="498">649 393 374,'12'7'165,"-3"31"-24,0 16 0,3 19-52,-1 9-97,-2-2-29,-1-2-100,-4-10-8,1-15-20,-1-23 0</inkml:trace>
  <inkml:trace contextRef="#ctx0" brushRef="#br0" timeOffset="670">691 291 443,'-4'-42'149,"14"42"-29,-1 17-11,12 12-161,6 7-73,1 2 0,4 3-24,6-2-4</inkml:trace>
  <inkml:trace contextRef="#ctx0" brushRef="#br0" timeOffset="809">1198 483 306,'0'0'141,"-20"-4"-5,0 13-15,-2 9-56,-10-6-29,3 9-8,-1 2-12,4 2-8,3 0-4,8 1 4,9-1-8,8-2 4,10-2 1,8 0-5,8-5 4,7-1 0,5-1 4,2 3 0,-3 1 0,-5 9 0,-7 6 0,-8 5 0,-15 4 0,-11 3-4,-10-4 0,-11-4-4,-8-11-4,-9-13-4,4-13-16,-8-20-29,13-11-84,2-11-12,9-9-8,10-9-4</inkml:trace>
  <inkml:trace contextRef="#ctx0" brushRef="#br0" timeOffset="1164">1214 0 414,'43'22'161,"-22"21"-12,2 27-4,1 5-72,0 25-53,-6 8-4,0 10-16,-3 4-16,-5-8-12,1-3-37,-3-18-80,1-14-8,2-24-4,4-22-8</inkml:trace>
  <inkml:trace contextRef="#ctx0" brushRef="#br0" timeOffset="1344">1630 723 515,'6'-79'157,"-19"61"-4,-8 15-12,-14 4-133,-13-1-28,-7 6-117,-15-5-12,-4-1-4,1 1-24</inkml:trace>
  <inkml:trace contextRef="#ctx0" brushRef="#br0" timeOffset="1688">1656 651 366,'18'-44'157,"-5"27"-8,2 6-8,-3 11-68,7 20-45,-7 5-8,2 15-8,0 8-8,0 6-4,1 4 0,-1-3-4,1-6 4,1-9 0,0-7 0,3-13 0,-2-8-4,-1-16-4,1-11 4,-4-12-4,2-9 4,-3-12 0,0-5 0,-1-4 4,-3 0 0,1 7 8,0 7 0,-2 13 0,-2 17-4,-5 13 0,14 30 0,-9 13-4,3 11 0,3 4-8,4 5-12,-1-9-16,11-7-37,1-22-64,5-14-4,3-16-16,-1-14-4</inkml:trace>
  <inkml:trace contextRef="#ctx0" brushRef="#br0" timeOffset="2064">2390 686 265,'4'12'141,"3"9"8,1 7-16,3 6-28,2 11-65,-1-4-24,3-3-4,-4-1-12,-5-12-8,2-5 4,-8-20-4,0 0 4,0-17 0,-4-11 0,-2-5 4,-1-7 8,7-8-4,0-4 4,4-4 0,5-3 0,5 2-16,8 1-12,1 1-97,8 2-7,3 8-17,3 5-8</inkml:trace>
  <inkml:trace contextRef="#ctx0" brushRef="#br0" timeOffset="2372">2696 95 354,'-10'15'161,"17"18"-16,7 16-4,6 25-36,3 7-69,4 15-12,-2 5-12,-1 0 0,-1-3-12,-6-10 0,-6-14 0,0-15-8,-6-20 0,-2-14 4,-3-25 0,0 0-4,2-31 4,2-6-4,4-8 4,6-5 0,6-4 4,8 3-4,5 8 4,5 19 0,4 15 0,-2 18 4,0 15 0,-7 17 0,-9 7 0,-11 6 0,-13-1 0,-11-8-4,-10-9 0,-12-13 0,-3-12-8,-6-15-8,1-4-4,-2-15-8,7 0-5,2-11-7,14 5 0,7-3 4,13 6-1,9 1 17,13 8 12,12 6 16,7 2 12,9 9 13,3 0-5,11-2 4,-2-5-4,4-2-4,-3-7-8,-4-7 1,-6-8-13,-5-1 0,-11-4 0,-10-1-4,-9 5-4,-12 6 4,-6 6 0,-13 10-4,-7 11 0,-9 14 4,-2 7-5,-3 9 10,0 8 3,7 3 0,4 4 0,14 2 4,5-2-4,16-1 4,12-6 0,9-4-4,5-7-4,8-4-4,1-9 0,2-7-8,0-9-4,-9-9-8,3-4-12,-15-9-13,4 8-47,-12-8-45,-5 1-16,-3 0 4,-3 5 0</inkml:trace>
  <inkml:trace contextRef="#ctx0" brushRef="#br0" timeOffset="3101">4026 694 217,'55'-48'145,"-35"25"-8,-1 1-4,-3 5-41,-11-4-23,-5 21-29,-13-7-12,-6 20-11,-10 6-9,-7 10 0,-5 5 0,-4 8-8,1 5 0,3 9 0,8 1-4,8 0 8,12-1-4,13-2 0,10-5-4,11-8 0,10-9 0,5-16-4,5-10-5,-2-19-3,3-8 0,-4-21-4,-1-9-4,-10-20-8,1-8 4,-9-16-9,-2-8 9,-6-9 0,-6-1 12,-5 3 12,-4 9 8,0 20 20,-8 13 8,3 31 8,-2 24 5,4 33-5,2 21 4,8 27-7,2 15-9,10 16-8,5 7-4,6 1-8,6-2-4,2-13-12,7-7-20,-3-20-85,9-14-28,3-14-4,4-15-20,5-9-8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1024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0-12-07T14:10:20.61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7 583 342,'0'-12'129,"0"12"4,-4-15-13,4 15-59,-4-18-21,4 18-8,0 0 1,0 0-5,8 21 0,-1 12-4,1 5-4,4 13-4,0 3-8,1 6 1,-1-3-9,2-2 0,-3-6 0,-1-10 0,1-4 0,-3-10 0,1-8 0,2-9 0,-2-8 0,3-10 0,-1-12 0,6-12 0,1-10 0,3-9 0,2-12 0,3-7 0,3 3 0,-7-5-57,4 16-92,-5 8-4,2 13-8,-3 13-16</inkml:trace>
  <inkml:trace contextRef="#ctx0" brushRef="#br0" timeOffset="428">617 575 390,'24'-35'149,"-19"18"-16,-5 6 0,-3-1-69,3 12-35,-18 9-13,2 12-4,-5 11-4,0 11 0,0 10-4,1 9-4,3 3 0,6 3 0,8-3-4,7-5 0,8-8 0,9-11 0,6-11 0,7-18 4,3-12-4,3-20 4,1-12 0,1-17 8,-8-7 0,-7-4 4,-8-2-4,-13 9 4,-12 3-4,-11 10 0,-11 12-4,-9 7-12,-4 12-12,-4-1-20,9 15-45,1 0-56,11 3 0,9 0-20,15 3 8</inkml:trace>
  <inkml:trace contextRef="#ctx0" brushRef="#br0" timeOffset="924">991 9 298,'0'-14'149,"0"14"-4,0 0-13,11-7-39,-3 19-41,-8-12-31,7 20-9,-7-7-12,5 1 0,-5 1-4,4-2 4,-4 2-4,0-5 0,0-10 0,3 13 0,-3-13 4,0 0 0,0 0 0,0 0 0,0 0 0,4-12 0,-4 12 0,0 0-4,0 0 4,0 0-5,0 0-7,0 0 0,0 0-8,0 0-8,0 0-4,0 0-9,0 0-7,0 0 4,0 0 4,0 0 3,0 0 9,-8-8 16,8 8 20,0-10 8,0 10 12,0 0 17,-8-12-1,8 23 4,0-11 13,-9 35-13,1-7 0,8 19-7,-9 7-5,8 18-4,-3 4-8,8 12-8,-2 2-7,4 3-9,-1-6 0,1-6 0,0-2-9,-3-16-23,5-2-28,-8-19-85,3-12 0,1-13-20,-4-17 8</inkml:trace>
  <inkml:trace contextRef="#ctx0" brushRef="#br0" timeOffset="1508">1333 811 265,'42'-64'133,"-26"30"12,-2 3-16,-6-1-28,-2 10-45,-10-1-20,4 23-7,-27-16-5,11 24 0,-7 7-8,1 15 0,-4 6-4,4 12 4,2 3-8,7 5 5,2 1-13,11-1 0,5-3 0,11-7 0,5-6 0,8-12 0,7-6 0,2-17-25,7-6-23,-6-11-93,2-13-8,-3-11 0,-4-6-16</inkml:trace>
  <inkml:trace contextRef="#ctx0" brushRef="#br0" timeOffset="1823">1573 569 503,'18'11'149,"-4"-11"-8,4 4-4,-4-4-113,7-7-8,-5-4-4,3-4-8,1 2-4,0-1 0,0 3 0,1 5 0,-2 6 0,-1 15 0,-1 8 0,-5 12 0,0 10-4,-5 5 4,1 6 0,-3 1 0,2-6 0,-2-3 0,1-9 4,0-8-4,0-8 0,1-9 0,-7-14-4,13 4 4,-13-4-4,10-26 0,-10 6-4,0-3 4,-5 0 0,-4 0 0,-6 8 0,-9 7 0,-4 8 4,-4 12 0,-3 10 0,3 10 8,1 7-8,7 6 4,4 1-4,12-1 4,8-4-4,7-8 0,9-8-8,5-11-4,7-9-12,0-20-12,7-3-49,0-13-52,2-8 0,-2-6-16,-2-3 0</inkml:trace>
  <inkml:trace contextRef="#ctx0" brushRef="#br0" timeOffset="2296">2011 718 370,'0'21'153,"8"15"-16,2 8 0,9 16-56,-2 3-49,5 4-8,-4-3-12,-1-7-8,-3-11-4,-2-12-4,-6-10 0,-6-12 0,0-12 0,-2-20 0,-2-6 4,-1-12-4,3-9 0,2-7 0,0-8 0,8-2 0,4 1 4,5 8-4,2 9 4,1 12 0,4 17 0,-1 17 0,-1 19 0,-1 18 4,-4 11-4,-2 10 4,-3 4-12,-3-4-4,1-2-9,-6-21-19,2-2-65,-2-23-23,-4-10-17,15-17 0,-5-9 0</inkml:trace>
  <inkml:trace contextRef="#ctx0" brushRef="#br0" timeOffset="2660">2488 710 285,'6'-18'137,"11"45"0,-6 13-12,1 19-24,0 3-65,0 8-28,0-3-28,-5-6-101,1-14-8,-3-16-8,-1-16-4</inkml:trace>
  <inkml:trace contextRef="#ctx0" brushRef="#br0" timeOffset="2816">2523 692 422,'-19'-105'145,"14"72"-12,5 15-8,0 18-97,0 0-24,9 6-36,-1 6-69,3 0-27,5 1-13,6-3-4,3-5 0</inkml:trace>
  <inkml:trace contextRef="#ctx0" brushRef="#br0" timeOffset="2981">2938 478 213,'16'-26'129,"-16"26"-4,-11 6 8,-4 11-53,-2 18-3,-5 6-25,3 16-8,-4 4-3,7 10-13,3-5 0,9 2-8,4-5 0,10-7-4,4-9 1,8-7-17,4-13 0,3-7 0,6-10 0,-1-10 0,0-8 0,-6-8-29,4 2-108,-11-4-8,-2 2-4,-7-2-24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1024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0-12-07T14:11:23.06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239 600 294,'0'0'145,"14"4"-1,-9-20-7,-5-12-52,6-3-41,-6-14-15,0-7-9,-3-9-4,-4 2-4,-6-2-4,0 7 0,-6 8-4,-2 14 0,-4 15 0,-3 22 0,0 14 0,1 17-4,3 12 8,4 10-8,2 12 0,7 1 0,5-1 0,6-3 0,8-9-4,3-12 0,3-9-4,2-11 4,3-17-4,4-12 0,0-11 4,0-13-4,0-8 4,-5-7-4,2-1 4,-4-1 4,-5 5-4,-3 6 4,-5 8 0,-3 13 4,0 12 0,0 22 4,0 12 0,8 16 4,-2 13 0,5 13-4,0 9 0,2 9 0,-2 1 0,1-2-4,-5-6-4,-8-8 0,1-7-4,-14-17-4,2-14-8,-10-20 0,1-14-12,-7-27-4,4-12-9,-4-28-35,7-12-65,3-13-8,8-13 8,10-14-12</inkml:trace>
  <inkml:trace contextRef="#ctx0" brushRef="#br0" timeOffset="556">284-6 390,'26'-5'161,"-15"29"-16,5 16 4,-1 8-60,4 23-61,-5 11-12,3 9-8,-2 6-8,-1-1-8,1-2-12,-6-19-16,3-4-65,-4-25-48,3-15 4,-3-25-20,3-19-4</inkml:trace>
  <inkml:trace contextRef="#ctx0" brushRef="#br0" timeOffset="779">541 291 402,'8'24'161,"2"-20"-16,3 0 0,-1-11-80,4 0-45,-1-7-12,1-5 0,2-1-8,1 0 0,3 0 0,0 6 0,2 7-4,0 14 4,-2 14 0,-3 12-4,0 12 4,-3 6 0,-2 6 0,-4-2 0,-1-1 0,-2-10 0,-3-8 0,-2-12 0,-2-9-4,0-15 4,0 0 0,0 0-4,0-16 0,-7-6 0,0-3 0,-4-3 4,-3 0-4,-6 3 0,-3 6 4,-4 9 0,-1 10 0,-1 11 0,0 12 4,5 7 0,5 5 0,10 5 0,4 0 0,13 0 4,6-7-4,12-5 0,3-8 0,8-11-8,5-9 0,4-9-12,3-6-20,-6-12-93,2-3-12,-3-2-16,-4-2 4</inkml:trace>
  <inkml:trace contextRef="#ctx0" brushRef="#br0" timeOffset="1308">1296 262 451,'56'-14'157,"-37"14"-12,-7 11-8,-16 3-105,-9 17-8,-14 0-8,-6 14-8,-6 1 0,0 6-4,2 3 0,9 0 0,7-6 0,14-2 0,12-5 0,15-10 0,10-6-4,8-10-4,10-8-12,3-17-12,8-2-24,-4-13-89,1-3-8,-5-5-12,-6-3-5</inkml:trace>
  <inkml:trace contextRef="#ctx0" brushRef="#br0" timeOffset="1571">1666 322 350,'0'0'165,"0"36"-24,8 1 0,10 16-44,-3 1-69,4 4-24,-2 2-24,-6-8-109,3-8-12,-2-16-8,-3-16-12</inkml:trace>
  <inkml:trace contextRef="#ctx0" brushRef="#br0" timeOffset="1891">2054 478 439,'32'26'153,"-12"-21"-12,7-2-25,-1-13-83,3-1-5,-5-11-16,0-4-4,-1-6-8,-6-10-4,-4-3-4,-6-5 4,-7 0 0,-4 3-4,-7 10 0,-6 11 4,-6 14-4,-5 25-1,-1 16 14,1 18-5,3 14 8,5 11 0,8 3 0,12 3-4,4-9 8,12-8-4,8-10-4,5-9-4,6-15-8,1-14-8,6-13-12,-4-13-65,5-11-44,-3-11 0,-2-7-24,-7-6 4</inkml:trace>
  <inkml:trace contextRef="#ctx0" brushRef="#br0" timeOffset="2225">2536 330 245,'0'28'133,"12"8"8,4 8-16,3 2-49,6 10-31,-6-5-17,4 0-12,-5-10-12,-4-9 0,-3-10-4,-6-8 0,-5-14-4,-5-14 4,-3-9 4,-2-13-4,-1-10 0,3-10 4,4-7 4,7-4 0,4-2 4,13 5 0,6 2 0,7 8 1,5 7-1,5 9 0,-2 8 0,0 12-8,-6 5-4,-7 4-16,-5 7-25,-13-3-87,-10 5-9,8-20-16,-8-3-9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1024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0-12-07T14:12:14.4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181 533 209,'47'-20'157,"-22"10"0,1-5-16,-1 4-32,-7-10-29,2 6-31,-10-7-17,-5 2-16,-13 2-4,-8 5-4,-11 1-4,-8 8 0,-8 4-4,-1 7 4,-2 3-4,3 9 4,5 4-4,9 1 4,9 6-4,12 0 0,8 1 4,13 3-4,6-3 0,12-1 0,5-2 0,9-5 0,2-2 0,2 1 0,-5 1 0,-2 2 0,-10 7-4,-11 6 0,-12 7 0,-12 2-4,-13 0 4,-8-6-8,-10-5-8,-8-17-12,0-8-41,-4-25-72,7-15 0,4-18-16,11-14-4</inkml:trace>
  <inkml:trace contextRef="#ctx0" brushRef="#br0" timeOffset="419">354 0 426,'70'43'166,"-31"13"-17,1 16-4,7 21-109,-3 2-8,-2 9-16,-7 0-12,-8-10-20,-1-5-28,-16-17-93,2-20-12,-6-26-8,-6-26-5</inkml:trace>
  <inkml:trace contextRef="#ctx0" brushRef="#br0" timeOffset="616">919 348 386,'25'9'161,"-19"9"-24,-6 8 4,7 9-93,-15 2-19,0 10-13,-2 2-4,2 5-4,4 0-4,4-3-4,9-3-4,4-4 0,9-6-4,7-16 0,4-12 0,4-10 0,3-16 4,-1-7 0,-2-9 4,-6-5 0,-5-2 4,-12 2 4,-6 2-4,-12 6 0,-8 3 0,-5 1 0,-5 4 0,-2 4 0,0 1 4,9 4-8,2 2 0,13 10 0,0-16 0,11 10-4,6 0 0,11-4 0,7 0-4,2-5 0,5 4 0,-2-1 4,-5 5-4,-3 6 8,-4 12 0,-7 7 4,-7 13 0,-8 10 0,-6 6 4,0 5-4,0 2 4,0-1-8,0-5 0,-1-8 0,12-8-4,1-9 0,3-10 0,3-9 4,4-12 0,3-11 0,2-11 0,-1-9 4,-3-3-4,-4-4 0,-3-3 0,-1 5-4,-8 5 4,-3 9 0,-4 14 0,0 16 0,-10 16 4,5 12-4,0 12 0,5 6 4,6 6-4,5 0-4,5-7 4,9-9-4,7-16 8,6-15-4,5-17 0,4-17 0,-2-10 4,-5-13 0,-8-6 0,-8-2-4,-16 2 4,-13 2-8,-14 8-4,-20 1-85,-11 6-44,-3 2-4,1 3-24,13 18-4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1024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0-12-07T14:12:45.55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427 320 443,'21'-121'169,"-21"67"-16,-7 6 0,7 48-125,-43-70-8,4 53-8,-10 11-8,-7 14-4,1 10-4,1 9 4,5 6-8,7 7 8,42-40-8,-49 88 4,43-44-4,14 0 8,8-3-4,13-1 4,13-9-4,12-4 8,11-5-4,12-4 0,6 0 0,4 4 0,-7 11 4,-6 10-8,-18 11 12,-18 11-8,-24 12 8,-27 3 0,-20 3 4,-18-7-8,-10-14 4,-10-13-4,-5-13 0,-2-15 0,7-20-12,10-6-4,7-21-20,18-4-40,5-8-77,23-7-17,14-8-11,19-7 4</inkml:trace>
  <inkml:trace contextRef="#ctx0" brushRef="#br0" timeOffset="453">732 804 350,'-12'41'169,"16"-26"-12,-1-1-4,22 2-88,-3-9-17,13 0-20,1-8-12,11 0-4,1-9 0,3-10-8,0-8 5,1-6-9,-9-5 0,-5-5-9,-11 3 9,-13-2-4,-10 5 0,-12 9-4,-15 11 4,-14 10 4,-9 16-4,-4 14 4,2 12 0,2 10 4,8 7-4,10 8 4,10 1 0,17 4 4,8-10-4,14-4 5,11-8-9,9-10 0,5-13-9,6-15-15,9-5-28,-6-9-97,6-5-12,-8-6-8,-3-4-13</inkml:trace>
  <inkml:trace contextRef="#ctx0" brushRef="#br0" timeOffset="865">1660 659 426,'36'-14'170,"-36"14"-17,0 0-4,-8 15-109,-12 8-8,-14 5-20,-5 5 0,-3 7-4,0 5 4,2 6-3,10 4-9,8 1 0,13-6 0,14-3 0,11-4 0,10-9 0,9-8 0,12-10-9,4-17-19,14 1-20,-6-25-101,9 0-8,-5-4-8,-1 1-8</inkml:trace>
  <inkml:trace contextRef="#ctx0" brushRef="#br0" timeOffset="1197">2168 771 398,'24'-13'161,"-24"13"-20,-6 10 4,-13 2-112,-4 10-9,-10 2-12,-1 6 4,-5 4-8,6 7 0,5 3-4,11-1-4,11 1 0,14-5 0,10-3 0,11-8-4,11-5 0,3-15 0,6-9-4,1-9 0,-4-10 4,-5-7-4,-5 0 0,-9-3 8,-8 2-4,-13-3 4,-12 2-4,-11 1 4,-8 5 0,-5 1 0,1 3 4,-1 3 0,5-1 0,5 7 4,10 2 0,10 8-4,9-3 4,10 1-4,6 9 4,7-1-8,3 7 4,4 6 0,-1 7-4,0 14 4,-1 3 4,-8 9-4,-2-2 0,-4 1 0,-7-5 0,-3-7-4,-3-9 4,-3-12-4,-7-18 0,0 0 0,-3-13 0,-4-11 0,2-12 0,-1-7-4,6-7 4,0-7-8,11-2 8,9 1-4,10 5 0,8 9 0,7 16 0,5 17 4,-1 20 0,-1 16 4,-5 21-4,-8 12 4,-8 6-4,-7 1 0,-7-3-8,-8-13-16,3-7-41,-8-15-71,0-27-9,0 0-17,15 0-3</inkml:trace>
  <inkml:trace contextRef="#ctx0" brushRef="#br0" timeOffset="1895">3452 927 354,'28'-17'165,"-28"17"-28,0-15 4,-10 15-44,-13-3-81,-11 8-4,-10 2-4,-7 8-4,-1 6 4,2 14 0,6 1-4,8 5 0,9 3 4,14-2-4,13 0 4,13-2-4,8-5 0,7-17 0,6-6-4,3-14 0,2-9-4,1-18 0,0-14-4,-3-11 0,2-11-4,-7-14 0,-4-4 4,-7-6-4,-4-4 4,-9 9-4,-6 7 8,-6 8-4,-6 18 12,-3 22-8,-3 21 4,3 23 4,0 21 4,9 18 0,4 14 0,3 10 4,10 4-4,6 3 4,4-6-8,5-7 4,1-12-12,4-16-8,5-13-24,-1-25-97,4-11-12,2-18-8,0-10-8</inkml:trace>
  <inkml:trace contextRef="#ctx0" brushRef="#br0" timeOffset="2389">3813 618 334,'-12'0'141,"16"19"12,13-13-20,6 2-37,5-8-75,7 3-5,-1-4-8,3 0-4,4-5 0,-1 5-4,0 1 0,-3 13 4,-7 11-4,-3 11 4,-7 8 0,-6 10 4,-9 11-4,-5 0 8,-4-3-8,-1-8 4,-3-10 0,2-13-4,-1-12 4,7-18-4,-8 1 0,8-18 0,-3-6-4,3-8 0,-5-1 4,-2-5-8,-3 3 4,-2 4-4,-5 12 4,-2 9-4,-1 9 0,-2 10 4,0 17 0,6 4 4,1 8-4,8 2 4,4 1-4,5-2 4,7-4 0,5-5-4,3-11 0,8-9-4,3-11 0,4-8-8,2-9-4,-1-18-4,5 1-8,-6-10-4,3 2-1,-11-6 1,-1 5 4,-10-2 4,-2 7 4,-8 7 7,-3 7 9,0 7 13,-5 5-1,5 12 8,-6 11 0,6 11 4,4 6 0,4 9 4,1 7-8,3 4 0,3 0-7,-3-2-1,-1-6-4,-2-4-4,-3-8 0,-6-9 0,0-19 4,0 0 0,-7-21 0,7-6 0,-3-9 4,7-5-4,4-10 0,4 1 0,7-3 0,5-4-4,8 4-4,-1-3-12,4 3 0,-1 2-17,6 7-15,-10 2-8,3 13-5,-11 12 5,0 17 8,-13 8 11,2 10 17,-11 11 12,-4 8 28,0 7 16,-4 1 1,3 2 11,-6-1-8,11 5 9,-7-1-13,13 0 4,-6-4-12,14 0 1,-5-6-9,7-3-4,-1-7 0,7-6-8,-4-12 0,2-6-4,1-10 0,0-18 0,3-13-4,0-16 0,2-7 4,-5-14-8,1-4 8,-3-1-4,-4 4 0,-3 14-4,-4 12 8,-5 16-4,-3 17 0,0 14 0,0 27-8,0 12 12,0 14-4,4 15 4,-1 10-4,8 16 4,3 13-4,5 10 4,2 9 4,4 7-4,0 0 0,-1 3-4,-6 4 0,-9-8 0,-7-13-4,-9-21 8,-10-17-12,-9-30 8,-6-26 0,-3-33 0,3-30 0,0-35 0,8-20 8,8-19-8,10-19 4,12-4 0,11 4-4,11 5 4,7 1 0,7 12-4,6 12-4,2 17 4,-1 18 0,-5 15 4,-4 10-4,-5 14 0,-8 18 0,-8 14 0,-9 7 0,-10 3-4,-2 6-8,-14-5-20,2 5-105,-11-8-8,-1-5-8,0-8-16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1024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0-12-07T14:13:01.0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3 479 394,'12'-4'165,"0"-1"-20,4-7-4,3 1-20,-3-10-101,8-5-12,0 2-4,-1 0-4,-1 5 0,-1 6 0,-2 13 0,-3 8-4,-5 17 8,-4 12-4,-2 9 0,-2 8 4,0 4-4,-3 2 0,0-3 4,0-8-4,-4-10 0,4-8-4,0-5 4,0-14-4,0-12 0,0-11 0,0-11 0,-3-4 0,-2-2 0,-7 0 0,-4 0 0,-7 7 0,-3 11 0,-3 10 4,-2 19-4,0 6 4,2 9 4,8 7-4,5 2 4,6 3 0,10-5-4,10-5 4,4-7-4,8-9 0,9-8-8,2-16-16,14-10-20,-3-19-89,12-14-8,1-16-12,0-6 0</inkml:trace>
  <inkml:trace contextRef="#ctx0" brushRef="#br0" timeOffset="475">543-1 382,'-24'0'165,"15"33"-12,9 23-4,6 13-20,4 24-93,0 7-27,2 8-9,1-3 0,1-11 0,3-7-37,-6-17-92,2-19-24,1-22 4,0-15-20,4-23 0</inkml:trace>
  <inkml:trace contextRef="#ctx0" brushRef="#br0" timeOffset="692">756 449 366,'6'12'161,"1"10"-16,-2 3 4,5 10-24,-1-1-97,6 6-4,-4 1-16,3 5 0,-2-3 1,-1-1-9,0-6-9,-4-7 5,-4-10 0,-3-19 0,0 0 4,-8-24-4,0-12 4,-1-12-4,2-9 4,4-8 0,3-2-4,11-1-8,7 8-12,5 3-36,13 12-77,4 11-8,8 11-8,-1 16-8</inkml:trace>
  <inkml:trace contextRef="#ctx0" brushRef="#br0" timeOffset="999">1119 646 398,'-3'24'157,"17"-20"-12,9-6-4,7-8-48,10 1-57,-3-11-20,6-8-8,-2-9-4,-5-10-8,-4-2-8,-9 1 0,-8 3-4,-8 4 4,-7 10 0,-18 13-4,-5 19 8,-9 11 0,-4 17 8,-5 11 0,1 9 4,5 10 0,8 5 4,10 3 0,10-5 0,15-2 0,12-13 0,11-9-4,8-13-8,5-19-16,9-13-20,-1-19-89,4-10-8,-3-9-12,-7-4 0</inkml:trace>
  <inkml:trace contextRef="#ctx0" brushRef="#br0" timeOffset="1344">1584 331 362,'0'0'149,"0"0"-16,11 3 0,2-3-57,11 5-39,-2-5-13,5 3-12,2-4 0,0 7-8,1 2-4,-5 9 0,1 7 4,-9 11-4,-2 9 0,-7 9 4,-3 4 0,-6 1 0,1-4 4,0-8-4,0-10 0,4-12-4,-4-24 0,13 0-4,-3-20 0,-1-9-4,0-4 4,-6-6-8,-3 4 4,-4-2 0,-11 9 4,-8 9 0,-9 12 0,-5 13 4,-2 13 4,-2 8 0,0 11 4,8 6 0,5 5-4,11 3 4,6-7-4,11-4 0,4-6-12,8-12-4,9-5-16,4-18-49,14-11-60,7-12-4,9-6-12,4-7 0</inkml:trace>
  <inkml:trace contextRef="#ctx0" brushRef="#br0" timeOffset="1808">2350 610 366,'34'-18'149,"-25"5"-16,-6 1 0,-9-12-61,-7 12-39,-15-5-13,-11 8-12,-8 2 0,-2 12 0,-5 7-4,7 15 0,3 10 0,11 10 0,10 6-4,16 5 4,11 1 0,13-6 0,9-8 0,9-13-4,5-17 0,6-23-4,3-20-4,3-22-8,3-14-8,-4-21-8,-4-7-1,-10-11-3,-4-1 4,-14 2 4,-9 13 3,-14 8 1,-9 19 16,-4 17 12,-4 23 8,0 28 8,3 22-7,6 27 7,5 18-4,10 22 0,4 7 0,10 5-8,1-2-8,0-12-8,6-8-12,-3-20-12,4-14-25,-6-24-27,2-15-21,-3-17-20,0-13 16,-1-13 5,-4-8 35,0-8 33,-4 1 56,-1 3 53,-4 9 39,0 11 5,-4 23 12,0 0-24,2 26-9,5 17-23,-3 0-21,6 10-15,3-5-13,4-3-8,6-11-8,1-13 0,5-14 0,5-16-8,2-14 4,3-16-8,0-11 0,-6-2 0,-5 0-4,-8 3 4,-7 8-4,-9 12 4,-11 17-4,-5 16 8,-1 16 0,-1 8 0,4 8 4,8 8 4,2 4 0,11 6-4,5 2 4,6 2-4,5 5-4,3 2 4,-3 1-4,0 2-4,-7-1 0,-7-1 0,-13-5 0,-6-6 4,-14-17-4,-11-11 8,-6-20 4,-2-21-4,3-19 4,6-19 8,8-13-4,17-10 0,13-6 0,17-3 0,13 2-3,12 3-9,7 7 0,4 12 0,-3 8 0,-7 8 0,-8 9-17,-18 2-120,-10 4-8,-15-2-12,-9-6-12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1024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0-12-07T14:13:11.19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359 673 350,'39'-42'153,"-21"11"-12,-1-7 0,-1-6-77,-12-16-27,-4-3-17,-13-5-8,-7-1-4,-11 1-8,-8 4 0,-8 11 0,-2 13 0,-3 14 0,4 20 4,5 14-4,7 24 4,8 17 0,12 22 0,10 15 0,13 21 0,9 10 0,8 10 0,4 3-4,1-2 4,-1-5-4,-6-6-4,-5-11-8,-12-22-16,-1-7-49,-11-26-64,-6-18 0,-1-21-16,0-19 0</inkml:trace>
  <inkml:trace contextRef="#ctx0" brushRef="#br0" timeOffset="353">331 839 354,'-2'35'161,"-15"-7"-16,-8 0-4,-7-5-48,-4-1-73,-9-5-16,-2-10-28,4-1-45,7-9-68,8-2-4,10-3-20,18 8 4</inkml:trace>
  <inkml:trace contextRef="#ctx0" brushRef="#br0" timeOffset="533">532 834 294,'59'-6'149,"-50"20"-4,-14 3-9,-12 1-47,0 9-49,-11 3-20,1 7-3,0 5-5,6 0-4,6 1 0,15 0 0,7-4-4,14-3 4,9-10-8,10-9 4,4-13 0,5-15-8,-1-12 4,-5-12-4,-3-9 0,-10-9 0,-13 1 4,-13 2 0,-15 3 4,-14 10-4,-10 7 8,-10 8-4,-4 7 0,1 11 0,5 4-4,7 1-16,12 12-8,10-6-33,19 4-80,11 1-8,12-3-12,9-5 0</inkml:trace>
  <inkml:trace contextRef="#ctx0" brushRef="#br0" timeOffset="965">959 250 265,'-22'-66'141,"18"56"12,4 10-24,3 47-36,-3 8-33,12 29-23,-5 16-5,6 16-16,-1 8-12,5-3-8,-1-2-8,-3-26-24,7-14-97,-6-28-8,-2-31-12,0-25-9</inkml:trace>
  <inkml:trace contextRef="#ctx0" brushRef="#br0" timeOffset="1188">1124 113 471,'27'7'157,"-8"38"-4,0 19-12,6 22-117,-4 17-4,-1 12-8,-3 7-8,2-1-4,-4-6-4,-3-17-24,3-7-28,-6-23-81,1-20-12,1-19-8,0-19-5</inkml:trace>
  <inkml:trace contextRef="#ctx0" brushRef="#br0" timeOffset="1412">1567 664 471,'23'-24'157,"-23"24"-16,0 0-4,0 0-117,-7 21 0,-9 5-12,-2 4-4,1 11 0,0 6-8,5 4 4,7-3-4,8-4 0,9-3-4,8-12 4,7-10-4,6-14 0,4-14 4,3-14 0,-3-9 0,-4-4 0,-6-2 4,-9 1-4,-10 4 4,-12 7 4,-11 0 0,-9 12 0,-7 2-4,1 0 8,-1 3-4,7-1 4,4 0 0,11 1-4,9 9 0,9-14-4,8 7 4,9 3 0,6-1-4,4 9 0,0 5 0,-4 8 4,-4 7-4,-5 7 0,-4 8 4,-10 1-4,-2 1 0,-4-3 0,-3-5 4,4-7-4,0-7 0,3-9 0,-7-10 0,18-9 0,-5-9 0,3-7-4,0-6 4,4-7-4,0 1 0,-4-1 0,1 8 4,-3 8-4,-2 11 4,-1 15 0,1 16-4,-3 9 4,-1 6-4,6 7 8,2 4-4,6-3 0,3-4 0,8-8 4,8-10-4,8-12 4,1-10-4,1-15 0,0-9 0,-4-8 0,-7-7 4,-4-6-4,-13-5 8,-10 1-4,-13 3 4,0 3-4,-14 5 0,0 9 0,-2 6 0,1 8 4,0 4-8,6 9-4,9 3-4,0 0-12,0 17-24,0-17-93,24 20-8,-1-13-12,8-2-8</inkml:trace>
  <inkml:trace contextRef="#ctx0" brushRef="#br0" timeOffset="2231">3069 500 306,'11'10'137,"-11"-10"-5,4 13-7,-4-13-44,-10 6-57,-5-2-8,-4 4-4,-3 0-4,0 5 4,-2 0-8,4 1 4,5 1-4,6 1 5,9 0-1,4-2-4,10-3 4,8 1-4,6 0 0,5 3 0,2-2 0,5 6 0,-3-2 0,-1 9 4,-7 1-4,-5 6 4,-11 2 0,-7 5 0,-13 0 0,-9 3 0,-12-3-4,-6-2-4,-9-3-4,-5-11-40,2-5-93,-3-14-8,8-9-12,4-18-12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1024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0-12-07T14:16:04.71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0 436 24,'0'0'32,"0"0"-32,0 0-32</inkml:trace>
  <inkml:trace contextRef="#ctx0" brushRef="#br0" timeOffset="850">482 86 475,'5'-66'145,"4"50"-28,0 10-45,3 15-193,-1 8-4,-2 10-16,0 8-4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1024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0-12-07T14:02:47.9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31 177 281,'-5'-60'145,"0"34"12,5 6-16,0 20-32,-11-19-56,11 19-21,-5 28-8,5 6-12,-5 13 4,5 14-8,0 12-4,0 14 0,3 3-4,3 0-4,-1-2 4,4-10-4,-2-10 0,0-14 0,1-17 0,0-21 0,-8-16 0,14-21 0,-7-17 0,0-13 0,0-11 4,4-11-4,1-6 4,1 3 0,3 3-4,3 11 8,5 14-4,3 19 4,2 21 0,1 29 0,-1 21 4,-2 19-8,-6 17 4,-1 12-4,-6 4 0,-6-6-8,-1-11-24,-11-27-49,4-16-60,4-21-8,-4-13-12,8-36 0</inkml:trace>
  <inkml:trace contextRef="#ctx0" brushRef="#br0" timeOffset="439">470 335 374,'11'0'157,"-2"0"-24,2 8 4,9 0-85,-4-8-23,4 0-17,3 0-8,1-7 0,0 2-4,-1 2 0,1 3 0,-1 11 0,-2 11 0,-4 13 0,-3 12 0,-3 10 4,-1 5-4,0 4 4,0-2-4,1-4 4,-1-9-4,2-11 4,0-11-4,-2-13 0,0-10 0,-10-6-4,10-23 4,-10-2-4,0-9 4,-9-6-4,-4 2 4,-5-1 0,-6 6 0,-5 8 0,-5 11 4,1 15-4,-2 15 4,7 14 4,4 7-4,8 7 0,8 3 0,13 4 0,6-7 0,8-6-4,8-13-8,4-17 0,4-8-4,0-15-4,4-6-4,-8-19-9,4-2-3,-9-13 0,0 4 4,-8-7-5,-4 6 9,-7 2 4,0 8 16,-4 11 12,-3 8 8,0 23 8,0 0-3,13 21 7,-6 12 0,7 14 0,-2 1-8,6 7 0,-5 0-7,5-4-1,-5-9-4,-1-7-4,-7-13 4,-1-12-4,-4-10 0,-2-10 0,-5-12-4,0-13 4,-1-7 0,3-11-4,5-5 0,0-4-12,18 5-8,2-3-21,16 13-59,7 8-41,6 10-12,5 19 4,1 10-12</inkml:trace>
  <inkml:trace contextRef="#ctx0" brushRef="#br0" timeOffset="1183">1630 608 390,'0'-46'149,"0"14"-16,-8-10 0,0-2-93,-4 0-12,-7 5-15,-4 9-5,-4 13 4,-2 17-4,-3 13 0,3 20 0,3 12-4,3 15 4,12 7-8,6 3 4,5-3-4,13-6 4,2-11-4,4-13 0,4-14 0,-1-16-4,0-15-4,-6-19 0,2-14 0,-6-18 0,-1-10 0,-4-18 4,-2-5-4,-5-8 8,0-1-4,0 10 4,-3 13 4,3 20 0,0 22-4,0 36 4,0 21 0,5 27-4,3 24 4,0 20 0,1 10-4,1 7 0,0-7-8,0-10-4,3-10-21,-5-22-31,5-15-57,0-19-16,0-22-16,1-19 0</inkml:trace>
  <inkml:trace contextRef="#ctx0" brushRef="#br0" timeOffset="1617">1787 552 306,'-11'21'153,"4"8"-4,7 10-24,0-4-37,12 10-36,-2-14-11,11-1-17,3-13-12,6-8 0,-1-14-8,2-12 0,2-13-4,-2-13-4,-3-8 0,-5-5-4,-3-2 0,-9 2 0,-4 7 4,-9 9-4,-8 13 4,-6 20 4,-3 22 0,-2 15 0,1 16 0,6 13 0,4 7 0,7 5 4,9-1-4,5-9-4,9-7 0,3-15-12,7-12-4,-5-17-21,7-6-11,-9-21-33,3-2-3,-9-17-5,4-3-8,-10-8 29,1 4 16,-4-4 39,-5 4 29,1 11 45,-4 4 19,4 14 13,-4 14-12,4 11-5,-4 6-12,6 16-11,-2 0-13,5 5-12,-3-3-8,5-2-4,-4-7 0,2-6-8,-4-6 5,-5-14-5,0 0 4,0 0 0,0-17 4,-5-6-4,0-9 8,6-6-4,-1-8 0,8-4 0,7-5-4,9 1-4,7-2-8,11-7-24,17 1-89,4-6-24,9-3-8,3 0-16,0-4-8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1024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0-12-07T14:16:02.58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0 175 455,'12'-28'153,"-12"28"-4,15 4-8,-7 17-89,-4 6-24,2 23-12,-7 11-4,8 20-8,-3 16 9,0 13-13,1 6 0,0-2-9,1-3 1,-1-16-8,0-7-20,-5-30-53,6-17-52,3-26-8,2-15-8,0-29-4</inkml:trace>
  <inkml:trace contextRef="#ctx0" brushRef="#br0" timeOffset="225">291 672 386,'18'27'153,"-9"10"-20,-1 11-4,1 4-61,-4 9-72,1 2-48,-4-5-77,-2-8-4,5-15-16,-1-13 4</inkml:trace>
  <inkml:trace contextRef="#ctx0" brushRef="#br0" timeOffset="389">372 477 414,'0'-83'125,"7"68"-32,-7 15-85,14 9-109,1 18-24,2 4-8</inkml:trace>
  <inkml:trace contextRef="#ctx0" brushRef="#br0" timeOffset="541">812 904 426,'60'-59'157,"-37"14"-16,-2-3-4,-13-11-88,-4 7-13,-14-1-16,-10 13-12,-11 10-4,-9 18 0,-5 12 0,-3 27-4,1 15 0,6 16 4,5 11-4,13 6 0,8 0 4,12 0-4,10-7 4,11-11-4,2-16 4,6-12-4,2-16 0,1-18-4,3-10 0,-4-13 0,3-9 0,-8-4 0,-3-3-4,-3 0 4,-4 5 4,-6 8 0,-4 11-4,-3 20 8,0 0-4,-5 34 0,5 6 4,0 18 0,6 13-4,1 9 4,4 1-4,-1 3 0,1-7 0,-3-3-4,0-8-4,-8-11-8,0-10-16,-12-19-21,4-6-23,-13-25-21,3-14-28,-3-24-24,-2-20 4,-2-25 4,4-22 13</inkml:trace>
  <inkml:trace contextRef="#ctx0" brushRef="#br0" timeOffset="1022">751 149 298,'25'-82'149,"-12"82"-8,2 31-9,1 16-39,5 33-41,-6 6-19,6 19-13,-6 7-8,4 0-4,-5-7-4,1-7 0,-4-12-4,-1-19 0,-3-14 0,-1-20 0,-1-21 0,-5-12-4,8-27 4,-5-15-4,2-13 0,-1-12 0,5-12 4,3 6-4,0 3 0,3 16 4,1 18-4,6 28 4,-1 27 4,-1 28 0,0 20 4,-1 18-4,-3 9 0,-1 0 0,-4-3-4,-3-17-8,-2-10-12,-6-32-37,7-17-71,-2-25-9,0-22-8,1-23-8</inkml:trace>
  <inkml:trace contextRef="#ctx0" brushRef="#br0" timeOffset="1413">1319 56 430,'15'-56'158,"-7"77"-22,9 36 1,-3 22-96,10 29-5,-4 14-16,4 16-8,-3 0-4,-2-2-12,0-10 0,-5-20-16,3-13-20,-9-27-57,4-21-40,-2-28-4,1-17-16,4-30 4</inkml:trace>
  <inkml:trace contextRef="#ctx0" brushRef="#br0" timeOffset="1594">1685 873 394,'12'-92'165,"-23"60"-20,-8 19 0,-10-1-48,-7 14-57,-18-6-20,-8 0-32,-5 7-72,-8-9-57,5-3-8,5-11-16,12-7-5</inkml:trace>
  <inkml:trace contextRef="#ctx0" brushRef="#br0" timeOffset="2255">1793 766 229,'-9'-7'141,"18"0"4,-9 7-16,0 0-28,8-11-33,-8 11-28,0-10-20,0 10-3,3-9-9,-3 9 0,0 0-4,0 0 0,0 0 0,0-11 0,0 11 0,0 0-4,0 0 4,0 0 0,0 0-4,0 0 0,0 14 4,0-3-4,3 5 4,-3 8-4,4 6 4,-1 9 0,1 0-4,0 5 0,0-3 0,1-3 4,1-6-4,-1-7 0,-1-12 0,-4-13 0,0 0 0,10-22 0,-5-7 0,-1-5 0,2-10 0,1-8 0,2-5 0,4 2 0,3 2 0,5 5 0,4 12 0,4 12 0,0 19 0,3 23 4,-4 20-4,-1 17 0,-7 14 0,-5 8 4,-6 0-8,-3-2-4,-6-15-16,0-10-33,-7-27-79,7-23-1,-3-12-16,3-19-5</inkml:trace>
  <inkml:trace contextRef="#ctx0" brushRef="#br0" timeOffset="2793">2249 474 326,'26'51'149,"-10"2"0,4 13-12,0 6-33,-2 8-108,-3-2-104,-6-7-21,-1-7-16,-3-15 4</inkml:trace>
  <inkml:trace contextRef="#ctx0" brushRef="#br0" timeOffset="3117">2472 662 350,'16'46'149,"-10"-12"-12,1 11-4,3 15-65,-5-4-27,3 8-21,-4-3-8,-1-1-8,0-9-4,-3-9 4,3-16-4,-3-26 0,0 0 0,0-26 0,3-18 0,4-15 0,2-11 0,3-13-4,9-5 0,7 0 0,3 13 0,2 20 0,2 23-4,1 25 8,-4 25-4,-4 28 4,-5 21 0,-8 12 0,-2 5 0,-5-7-13,1-6-11,-10-22-28,8-8-77,1-21 0,-8-20-16,19-1 4</inkml:trace>
  <inkml:trace contextRef="#ctx0" brushRef="#br0" timeOffset="3463">3160 674 245,'40'-110'133,"-31"65"8,-9 11-16,-5 17-32,-15 9-25,0 19-36,-13 11-8,3 18-7,-3 8-5,5 10-4,2 4 4,9 4-4,9-7 0,12-4 0,7-10 0,9-9 0,7-13 0,6-14-4,4-15 0,3-13 0,-2-17-4,0-8 0,-4-2 0,-7 0 0,-6 3-4,-5 6 4,-5 12 0,-4 7 0,-7 18 0,0 0 4,5 27-4,-1 5 4,0 16 4,7 14-4,3 16 0,5 13 0,5 14 0,4 4 0,3 5 0,-1-2-4,-1-11 0,-6-6 0,-3-13 4,-10-17-8,-10-14 4,-10-19 0,-10-19 0,-7-20 0,-5-17-4,-3-21 4,0-17 0,7-19 0,8-15 0,16-9 0,11-11 4,16-9-4,13-4 0,12 6 0,10 1 0,7 13 0,-2 20-12,-4 18-20,-1 27-109,-18 24-4,-9 19 0,-11 1-24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1024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0-12-07T14:16:10.01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2 263 265,'4'-23'141,"-4"23"12,10 3-20,-2 10-40,1 20-61,-4 10-4,4 19-12,-4 16-4,3 16 1,-3 7-1,2 9-8,0-4 0,1-3-4,-2-12 4,1-16 0,0-21-4,-2-22 4,-5-32 0,10-7-4,-6-33 4,-1-22 0,-2-20-8,-1-20 4,-7-15-4,2-9 4,-2-3-4,-1-2 8,1 8-8,1 14 8,6 15-4,4 27 4,7 26 0,7 33-4,8 29 0,5 36 0,2 29 4,3 20 0,1 17 4,0 7-8,-2-5 8,-4-10 0,-7-18 4,0-21-8,-9-28 4,0-23-4,-15-25 0,13-30 0,-13-16-8,4-18 8,1-16-8,1-14 0,2-6 0,3-2 0,2 8 0,3 16 0,2 19 0,-1 22 4,3 24 0,0 31 4,3 26-4,0 26 8,0 16 0,1 14-4,1 8 0,1-1-4,-2-2-4,-4-16-4,-1-14 0,-3-24-20,3-16-8,-7-36-13,7-3-15,-10-36-9,9-7-11,-9-21 3,8-2-3,-9-10 23,0 4 33,-4 6 28,-4 7 36,5 19 25,-5 15 11,0 29 1,0 0-1,19 37 1,-6 10-25,10 18-20,0 3-8,2 3-24,1 1-16,-5-17-52,-1-14-65,-2-13-4,-7-29-12,-2-18-12</inkml:trace>
  <inkml:trace contextRef="#ctx0" brushRef="#br0" timeOffset="796">1029 320 334,'-17'-45'121,"17"45"-9,10 6-39,3 7-162,6 11-32,-4-2-3,3 7-9</inkml:trace>
  <inkml:trace contextRef="#ctx0" brushRef="#br0" timeOffset="942">1199 606 302,'23'55'145,"-14"-26"-9,7 10-11,0 5-64,-2-4-33,0 5-12,-3-3-8,0-3 0,-4-7-4,-1-6 4,-3-16-4,-3-10 0,0-14 0,0-16 0,-4-10-4,0-12 4,4-8-4,1-8 0,-1-2 0,8 2 0,5 7 0,7 16 0,6 15 0,3 20-4,2 25 8,2 23-4,0 19 4,-1 13 0,-6 7-4,-6-3 0,-3 0-8,-7-16-12,0-11-8,-10-22-44,7-14-61,-7-11-12,15-12 0,-1-5-4</inkml:trace>
  <inkml:trace contextRef="#ctx0" brushRef="#br0" timeOffset="1302">1859 650 334,'17'-50'129,"-20"36"12,3 14-33,-19 9-55,-2 7-21,0 16-12,-4 7 0,3 9-12,2 4 0,9 3-8,8-4 0,7-5 0,10-3-4,8-11-4,8-9 0,6-12 0,4-11 4,5-13-4,-2-8 4,-4-9 4,-4-8-4,-9 0 4,-7-3-4,-12 3 4,-7 4-4,-10 4 4,-8 2 0,-4 8 4,-3 4-4,4 4 8,0 3-4,6 9 0,4 1 4,11-1-4,0 11 0,7-1 0,6-1 0,4-1 0,3-2-4,3-1 0,1-6 4,0 4-4,-1 0 0,1 4 0,-1 6 8,-3 7-8,2 3 4,-1 7-8,-1 3 8,0-2-4,0 1 0,-5-5 0,-3-6-4,-4-7 4,-8-14 0,0 0 0,-9 0 0,-3-17 4,-3-9 0,0-8 4,3-9-3,4-6 7,6-6-4,10 0 0,6-5 0,10 3-4,10 1 4,10 6-4,3 5 0,7 4 0,0 11-4,-1 3-4,-3 14-12,-8-2-29,-5 10-87,-10 2-5,-7-2-20,-8-3-5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1024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0-12-07T14:16:17.19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15 63 310,'-18'-64'92,"18"64"-43,17 0-49,1 12-105,13 17-24,-7 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1024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0-12-07T14:16:14.05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7 524 386,'0'-31'157,"0"17"-16,0 0 0,-6-2-97,6 16-19,-2-16-9,2 16-12,-3 19 0,3 12 0,5 13 0,5 14 0,6 10 0,3 10 4,1 0-4,2-2 4,1-11-8,0-14 8,-5-13-8,-1-17 4,-4-16 0,0-16 0,1-15-4,3-19 4,3-13 0,5-13-4,5-13 4,6-7-12,4 5-4,-3 1-12,4 18-20,-9 10-57,2 24-48,-5 25 0,-5 19-16,-6 19 0</inkml:trace>
  <inkml:trace contextRef="#ctx0" brushRef="#br0" timeOffset="357">516 831 338,'-8'14'153,"4"2"0,4-16-8,19 11-73,-7-11-27,10 0-17,2 0-4,5-4-12,4-10 0,3-6-8,1-7 0,0-8-4,-4-8 0,-4-5-4,-7-5 0,-7 1-4,-8 6 4,-7 3 0,-10 10 0,-8 8 0,-4 12 0,-6 13 4,0 14 0,0 16 4,3 9-4,5 14 4,6 8 4,9 5-4,4 1 4,9-4-4,7-4 0,6-13 0,2-7-8,5-15-4,5-9-12,-3-21-28,10-4-93,-9-11-8,1-5-12,-3-10-8</inkml:trace>
  <inkml:trace contextRef="#ctx0" brushRef="#br0" timeOffset="767">1214 645 298,'60'-39'153,"-34"13"0,-5-3-20,-7-5-37,-7 8-64,-15 0-7,-7 14-13,-12 5-4,-6 16 4,-7 11-4,-1 17 0,-1 10 0,7 13 0,4 3-4,13 6 0,8 0 0,10-3 0,13-7-8,9-10 4,7-8-4,3-14 4,4-10-4,0-17 0,1-12 0,-6-13 0,-1-10 4,-5-9-4,-6-3 4,-7 0-4,-3 2 4,-5 6-4,-4 9 4,0 9 0,0 21 4,0 0-4,-3 28 0,7 10 4,3 10 0,7 15 0,2 11-4,7 13 4,4 3-4,1-1 0,-1-1 0,-4-5 0,-5-7 0,-9-3 0,-9-10 4,-15-13-8,-8-12 8,-10-19-8,-7-15 4,-4-12-4,-3-17 4,0-17-4,6-17-4,8-12 4,9-8 0,15 0 4,11-3-4,13 0 4,16-1 0,13 6 0,12 5 0,7 6 0,3 4 0,-4 4 0,-3 4 4,-4 2-8,-11 6 4,-11 2 0,-13 3-4,-12 6 4,-8 4-4,-15 5 4,-5 11-4,-8 6 4,-2 9 0,-2 16 4,3 13 0,8 11 4,7 11-4,14 8 4,6 2 0,13 2 0,9-3-4,5-9 0,7-13-4,1-15 0,3-14-8,-6-18-4,6-9-16,-10-22-29,4-8-84,-7-14-8,-3-7-8,-6-9-4</inkml:trace>
  <inkml:trace contextRef="#ctx0" brushRef="#br0" timeOffset="1580">2011 0 451,'0'51'153,"12"6"-12,5 23-17,6 3-91,2 16-13,-1 1-4,0 0-12,-1-5-12,-7-14-12,1-9-25,-10-23-63,0-15-37,-2-18-8,-5-16-8,12-15-1</inkml:trace>
  <inkml:trace contextRef="#ctx0" brushRef="#br0" timeOffset="1760">2326 573 463,'-9'-31'161,"-10"31"-12,-10 8-8,-15 2-109,-6 5-32,-7 7-48,-11-6-93,-7-1-12,4-7-8,-1-8-9</inkml:trace>
  <inkml:trace contextRef="#ctx0" brushRef="#br0" timeOffset="2200">2591 547 245,'25'-8'125,"-10"5"-8,6 6 4,2 2-73,-4 1-20,1 10-16,-2 4-4,-3 8 8,-1 4-8,-2 9 1,-4-1-1,0 3 0,-2-5 0,0-4 0,1-8-4,-2-9 0,-5-17 4,0 0-8,8-12 4,-8-7-4,-5-5 0,-6 1 0,-1-4 4,-7 7-4,-2 3 4,-3 6 0,-5 11 4,4 5 4,-3 9 4,7 9 0,1 7 0,10 1 5,4 5-5,11 1 0,4-5-4,9-5-4,7-9-4,7-10-8,6-8-12,1-11-24,9-8-73,-4-14-32,-1-10-12,-3-16-4,-5-7 0</inkml:trace>
  <inkml:trace contextRef="#ctx0" brushRef="#br0" timeOffset="2632">3005 94 463,'11'87'157,"1"-16"-8,8 16-8,0 3-117,4 6-8,-3-2-12,0-3-12,0-7-12,-5-20-37,3-12-79,-7-16-9,0-19-17,-3-17-3</inkml:trace>
  <inkml:trace contextRef="#ctx0" brushRef="#br0" timeOffset="2790">3282 719 398,'5'-77'165,"-5"50"-8,-13 7-16,-2 17-76,-18-4-21,-3 14-20,-11 2-16,-5 4-4,-2 2-16,-1-6-20,10 9-32,5-11-85,14-7-4,13-6-13,17-5-3</inkml:trace>
  <inkml:trace contextRef="#ctx0" brushRef="#br0" timeOffset="2986">3271 490 394,'79'61'145,"-47"-11"-12,5 13-12,-3 2-113,-2 6-40,-4-3-93,-10-12-16,-1-10 0,-5-18-12</inkml:trace>
  <inkml:trace contextRef="#ctx0" brushRef="#br0" timeOffset="3280">3825 606 257,'13'5'133,"-13"10"4,0-15-12,-18 18-57,5 2-27,-7-4-9,4 9-4,-3-1-8,9 6 0,4-2-3,9 3-5,4 0-8,10-1 0,6-3-4,6-7 0,7-6-4,4-8 0,2-6-4,-6-10-1,-3-4 1,-5-9 0,-7-3 4,-11-6-4,-10 2 0,-13-4 4,-5 1 0,-3-2 4,-1 5 0,1 3 4,4 1 0,5 7 4,9 4 0,3 15 0,20-16 0,6 16-4,4 0 1,7 10-1,1 8 0,3 4-4,-3 11-4,-4 6 4,-3 6 0,-7 4 4,-5-2-4,-4-3 0,-6-7 0,-2-9 0,-3-9 0,-4-19 0,0 0 0,0 0 0,12-26 0,-3 5 4,6-7-4,4-7 0,9 2 4,10-1-4,7 6 0,6 7 0,2 7 0,3 14 0,-1 14 0,-2 7-8,-3 10-17,-12 3-108,-2 2 1,-3-6-17,-7-13-4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1024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0-12-07T14:17:45.78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178 460 306,'17'-35'153,"-9"8"0,0-6-8,-3 2-33,-5-13-71,0 6-17,-9-4-4,1 11 0,-4 3 0,-1 14-4,-6 12-3,-1 11-13,-3 17 0,2 14 0,-1 13 0,3 13 0,-2 8 0,8 9 0,3 4 0,6 0 0,7-2 0,7-5 0,7-6 0,7-9 0,7-14 0,10-19 0,6-15 0,4-22 0,6-19 0,1-20 0,-1-16 0,-5-13 0,-6-11 0,-11-2 0,-12-1 0,-13 3 0,-16 6 0,-16 9 0,-10 8 0,-15 10 0,-6 10 0,-4 11 0,1 11 0,3 5 0,7 15 0,6 0-53,19 8-84,6 2-24,15 6 0,4-3-16</inkml:trace>
  <inkml:trace contextRef="#ctx0" brushRef="#br0" timeOffset="606">724 219 261,'-4'-90'157,"4"60"-4,0 17-4,0 13-52,4 29-28,-4 13-17,7 24-16,-7 14-8,9 15-7,-6 6-21,3 1 0,-4-4 0,2-8 0,0-14 0,-5-17 0,8-10-29,-7-25-31,10-10-85,-1-14-8,3-10-12,2-15-8</inkml:trace>
  <inkml:trace contextRef="#ctx0" brushRef="#br0" timeOffset="922">1097 685 157,'30'-1'141,"-18"-8"8,-1-5 4,-6-10-49,5 9-11,-15-13-29,5 9-11,-13-1-17,-2 9-8,-6 5-8,-3 12-8,-3 9 1,1 13-13,3 9 0,4 11 0,4 5 0,7 4 0,5 1 0,6-2 0,7-6 0,2-10 0,1-9 0,3-17 0,4-14 0,-1-15 0,4-18 0,-3-17-17,3-12 5,-5-19 4,0-11-4,-7-9 4,-4-5-4,-11-3 4,-5 5 4,-4 9 0,-5 14 4,1 20 4,-1 24 0,7 33 4,1 26 0,9 31 4,10 22-4,6 21 4,4 9-4,5 7 0,1-5-4,-1-10-12,3-9-12,-7-25-40,3-12-85,-2-19-4,0-13-16,0-19-4</inkml:trace>
  <inkml:trace contextRef="#ctx0" brushRef="#br0" timeOffset="1423">1603 541 547,'9'9'153,"-12"8"0,-11-12-8,0-5-141,-15 0-20,-18-8-48,3 9-77,-4-11-12,7 3-8,7-5-8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1024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0-12-07T14:17:47.43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357 501 463,'32'-77'153,"-27"34"-12,-5-8-12,-7 8-89,-13-5-20,-7 10-8,-7 3 0,-7 9-8,-4 10 0,-2 11-4,1 10 0,4 13 0,9 15 0,10 8 0,10 15 0,13 9 4,7 11 0,12 6 0,5 5 0,2 3-4,-2-5 4,-1-1 0,-5-3-8,-4-13-16,-4-6-20,-15-15-97,1-15-8,-2-13 0,6-19-20</inkml:trace>
  <inkml:trace contextRef="#ctx0" brushRef="#br0" timeOffset="316">294 717 455,'0'18'149,"-11"3"-8,-5 2-8,-5 5-97,-11-2-28,-5-4-12,-5 5-28,-2-10-89,5-7-12,10-6-20,8-4 8</inkml:trace>
  <inkml:trace contextRef="#ctx0" brushRef="#br0" timeOffset="491">317 772 366,'64'74'149,"-32"-21"-20,0 7 0,0-1-53,-2 3-80,-3-2-44,-7-9-77,-7-15-4,-2-16-16,-11-20 4</inkml:trace>
  <inkml:trace contextRef="#ctx0" brushRef="#br0" timeOffset="653">429 643 523,'22'0'133,"-5"17"0,4 10-16,8 4-141,-9-3-5,6 3-39,-4-6-41,7-1-20,2 1-16,0 0 8,1 0 21,1 5 35,-3 0 53,-4-1 52,-6-4 56,-6-3 33,-14-9 8,0-13 12,0 0-24,-7-22-21,7 6-27,-5-14-9,9 6-8,1-11-7,14 5-5,-2-8-12,3 1-4,1-4-8,1 0-4,-6 1 0,-3 0-4,-7 4-4,-6 8 0,-8 9 4,-9 12-4,-6 10 0,-4 13 4,-4 11 0,-1 17 4,5 6 4,10 14 4,6-1-4,10 6 4,10-4-3,11-3-9,10-10 0,6-13 0,2-12 0,4-16 0,-3-11 0,-5-20 0,3-6-57,-13-16-88,1-8-4,-8-14 0,-2-6-20</inkml:trace>
  <inkml:trace contextRef="#ctx0" brushRef="#br0" timeOffset="1156">1089 294 503,'7'98'145,"6"-21"-8,2 10-4,12 8-113,-7 2-4,0-3-16,2-2-12,-9-20-28,7-7-69,-8-16-24,2-14-4,-2-15-16,4-13 0</inkml:trace>
  <inkml:trace contextRef="#ctx0" brushRef="#br0" timeOffset="1360">1578 837 418,'34'-54'141,"-19"24"-8,-4-5-4,-5-2-89,-6 7-15,-8 1-13,-4 8-4,-12 6-4,-5 15 0,-4 7 0,-4 13 0,-1 11 0,6 14 0,5 8 0,7 8 0,9 6 0,11 0 0,9-2 4,6-7-8,7-7 4,1-10 0,5-15-4,-2-13 4,0-21-4,-3-20 0,1-17-8,-6-20 0,-2-15-4,-3-19-4,-3-12 0,-5-15 0,-4 2-5,-1-3 5,-8 10 4,-2 13 0,-1 24 4,-2 26 4,0 32 8,5 37 8,0 31 4,8 31 4,5 19 5,9 19 3,5 3 0,8 4-4,2-15-4,6-11-4,0-18-3,1-18-13,0-17-9,-1-23-19,-3-11-60,-4-22-49,-1-15-8,-3-18-16,-4-14-9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1024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0-12-07T14:17:53.07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41 629 217,'-25'-55'157,"14"36"0,4 9-16,7 10-32,0 0-45,3 34-23,1-8-21,5 16-8,-2 4-4,5 7-4,-2 1-4,1-2-4,2-7 4,-4-8-4,3-8 0,-1-18 0,4-12 0,-2-13-4,0-15 4,2-13 0,1-7-4,-3-9 4,2 0 0,-5 3-5,-2 8 1,-2 13 4,1 21-4,-7 13 0,18 30 8,-3 13-8,5 12 8,5 9-4,8-1 0,4-3 4,6-10 0,1-15-4,4-18 0,-5-17 4,-3-18-4,-4-17 4,-6-9-4,-9-8 4,-7-2-4,-13-1 0,-7 10 0,-10 7 0,-9 12-12,-6 6-24,1 15-41,-2 5-44,2 10-12,9 3 0,5-3 0</inkml:trace>
  <inkml:trace contextRef="#ctx0" brushRef="#br0" timeOffset="521">744 711 306,'0'69'149,"6"-37"0,5-2-12,6-8-61,12 3-32,-1-8-19,9-6-5,1-11-8,5-4 0,-3-17-8,0-9 0,-5-10-4,-8-8-4,-3-6-4,-13-2 4,-6 2-4,-10 3 4,-8 13 0,-9 9 0,-7 12 0,-5 18 0,-3 11 8,2 17-4,4 12 4,9 13 4,9 3-4,13 5 4,8-1 0,16-4-4,5-10 4,8-10-8,4-10 0,1-18-8,2-9-16,-5-24-33,1-8-84,-8-10 0,-5-5-12,-5-3-4</inkml:trace>
  <inkml:trace contextRef="#ctx0" brushRef="#br0" timeOffset="913">1196 642 281,'27'54'141,"-2"-27"4,7-9-12,5-4-48,5-1-49,0-9-8,0-4-16,-5-18 0,0-7-3,-10-12-9,-5-12-4,-6-4-5,-12-5 1,-6 6-4,-9 3 4,-7 15 4,-6 17-4,-3 23 8,-5 20 4,-1 15 0,3 14 4,2 9 4,9 8 0,4-2 1,10-4-1,8-7 0,10-11-4,7-9 0,9-6-4,7-12-8,3-12 0,4-9-12,0-9-13,3-6-15,-7-19-40,-1-1-53,-5-3-12,-8-3 0,-3 4-4</inkml:trace>
  <inkml:trace contextRef="#ctx0" brushRef="#br0" timeOffset="1294">1877 487 209,'10'-44'125,"-10"25"-8,0 7 3,0 12-47,-19-4-33,6 14-12,-9 8-7,-3 10-9,-7 6 0,3 10 0,-9 3-4,9 5-4,4 5-4,7 2 0,12-4 0,12-2 0,12-2 0,7-13 0,14-9-4,1-16 4,8-13 0,-5-15 0,-2-17-4,-7-14-4,-5-14-8,-9-16 0,-7-7-13,-9-18 9,-4 1-4,-9-9 8,-1 8 4,-3 7 8,-2 13 8,2 21 16,1 22 4,12 38 4,-12 12 9,16 41-5,0 16 4,11 24 178,2-68-214,14 110 0,-2-7 0,8-2-9,-37-126-15,0 0 24,0 0 0,68 207-40,-36-171-89,-3-29-229,-6 47 229,-3-123-8</inkml:trace>
  <inkml:trace contextRef="#ctx0" brushRef="#br0" timeOffset="1793">2377 145 362,'23'-6'129,"-23"6"-4,15 11-8,-12 0-105,-6 6 0,-6 8-4,-2 2-4,-3 5 0,0 3 4,0-2 0,-2 2 0,5-2 0,2-4-4,4-3 0,4-7 0,4-3 4,5-3-4,6-1 0,2-2 0,3 0 0,3 0 4,3 2 0,-1 5 0,0-75-20,-6 95-4,-1 8 0,-9-2 0,-8-43-4,0 0 20,0 0 0,65 96-20,-81-49-97,-13-11-16,-5 68-4,-3-104 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1024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0-12-07T14:17:57.39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120 513 338,'0'-43'161,"0"26"-16,5 6 0,-5 11-89,0 0-11,-9 27-17,13 19-8,0 15-8,3 21-4,3 16-4,1 15 0,2 2 0,0-2 0,-3-14-4,-3-16 4,-3-26-4,-8-27-4,-7-33 4,-6-35-4,-6-26-4,-4-25 0,-1-22-8,-2-15 4,5-8 0,5-7 0,10 7 4,10 9-4,21 14 3,11 22 1,13 22 8,13 29 4,5 26 0,3 35 5,-3 24-5,-8 21 4,-16 17 0,-15 9 0,-20 0 0,-17-4-4,-18-14 0,-12-21-8,-10-16-4,-9-21-16,4-12-17,-3-24-75,9-10-29,13-11-13,10-6 1,15-2-8</inkml:trace>
  <inkml:trace contextRef="#ctx0" brushRef="#br0" timeOffset="461">447 468 193,'38'53'153,"-30"-32"4,0-5-16,-3 0-44,-5-16-29,12 19-16,-12-19-15,26 10-13,-6-11-8,7 4-4,4-7-8,5-7 0,1-6 0,3-11-4,-4-9-4,-4-5 0,-5-3 0,-10 2-4,-6 4 4,-11 12 0,-11 18 0,-9 20 4,-8 17 0,-2 17 8,0 13 0,6 8 0,2 4 0,12-1 4,10-9-4,8-9-4,10-12 0,9-13-4,4-13-8,3-13-12,7-11-12,-4-14-25,7-1-39,-7-11-53,-3 1-4,-4 0-4,-6-1 0</inkml:trace>
  <inkml:trace contextRef="#ctx0" brushRef="#br0" timeOffset="826">1062 482 96,'-11'-14'133,"1"9"8,10 5-12,0 27-20,5-4-25,7 12-27,-2-1-21,7 7-16,-1-2-12,0-1 0,-1-5-8,-3-7 0,-2-9 0,-10-17-4,0 0 4,0 0-4,0-31 8,-6-4 0,-1-9 0,3-10 8,1-9 0,8 1-4,3-5 4,10 7 1,4 3-5,9 8-16,3 11-25,1 13-96,-2 6-8,1 8-16,-7 4 0</inkml:trace>
  <inkml:trace contextRef="#ctx0" brushRef="#br0" timeOffset="1540">1455 496 24,'0'0'116,"0"0"5,4-14-4,-4 14-8,0 0-13,0 0-19,5-13-17,-5 13-19,0 0-9,0 0-12,0 0-4,8 13-4,-8-13-4,5 18-4,-2-3-4,2 0 4,0 3-4,0-2-4,1 1 4,0-3-4,0 0 4,-2-4-4,1 2 0,-5-12 4,4 11 0,-4-11 0,0 0 0,0 0 0,0 0 0,0 0 4,0 0-4,0 0-4,0 0 4,0 0 0,0 0 0,0 0 0,0 0 0,0 0 0,0 0 0,0 0 0,-4-10 0,4 10 4,0 0-4,0 0 0,0 0 0,0 0 0,0 0 0,0 0 4,0 0-4,0 0-4,0 0 4,0 0 0,0 0 0,0 0 4,0 0-8,0 0 8,-8-16-4,8 16 4,0-14-4,0 14 4,0-17-4,0 5 0,0 0 4,0 0-4,0-1 0,-3-3 0,3-5 0,-3 2 0,3-2 0,-3-1 4,3-1-4,0 2 0,0 4 4,4 1-4,-1 2 0,1 2 4,-4 12-4,11-12 0,-11 12 0,10-8 0,-10 8 0,10-5 0,-10 5 0,0 0 5,10-4-5,-10 4 0,0 0 0,0 0 0,0 0 0,9 0 0,-9 0 0,0 0 0,0 0 0,0 0 0,0 0 0,0 0 0,0 0 0,8-15 0,-8 15 0,0 0 0,0 0 0,0 0 0,0 0 0,0 0 0,0 0-5,0 0 5,0 0 0,0 0 0,0 0 0,0 0 0,0 0 0,0 0 0,0 0 5,0 0-5,0-11 0,0 11 0,0 0 0,0 0 4,0 0-4,4-12 0,-4 12 0,0 0-4,0 0 4,8-12 0,-8 12 0,11-11 0,-11 11 0,13-13 0,-4 6 0,0 1 0,0 0 4,1 0-4,-10 6 0,14-8 4,-14 8-4,14-4 0,-14 4 0,13-6 0,-13 6 0,10-7-13,-1 6-15,-9 1-56,12-9-53,-2 9-8,4-6-8,-1 6-4</inkml:trace>
  <inkml:trace contextRef="#ctx0" brushRef="#br0" timeOffset="2800">1860 436 326,'-12'10'153,"-1"7"0,13-17-32,3 17-49,-3-17-24,12 5-19,-3-5-13,6-3-4,0-6-8,5-3-4,2-5 0,1-9 0,0 0-4,-3-7-4,-2 0 4,-5-1-4,-3 6 0,-6 4 0,-10 12 4,-8 12-4,-3 12 8,-5 12 0,-3 9 0,1 12 4,1 4 0,3 7 0,9-1 0,8-5 0,8-1-4,6-10-4,11-7-4,3-15-17,9-4-19,1-20-57,2-12-36,6-8-16,-4-10 4,2-2-8</inkml:trace>
  <inkml:trace contextRef="#ctx0" brushRef="#br0" timeOffset="3163">2246 263 261,'-10'16'141,"10"13"12,3 12-16,9 16-48,-2-1-45,7 9-12,-4-4-16,4-2-7,-5-12-1,0-9-8,-3-10 0,-3-12 0,-6-16 0,0-12-4,0-9 0,-6-13 4,6-9-4,-3-6-1,3-7 5,7 0-4,6 1 0,5 7 4,5 10 0,6 14 0,1 18 0,0 21 4,-2 20 0,-4 16 1,-4 11-1,-4 7 0,-5 0-4,-6-8-17,3-6-15,-8-24-56,6-15-49,3-16-12,0-23-4,7-8-4</inkml:trace>
  <inkml:trace contextRef="#ctx0" brushRef="#br0" timeOffset="3532">2792 380 261,'20'93'133,"-4"-30"4,-1 3-28,4-2-93,0-2-109,-5-22-15,2-14-13,-8-26-20</inkml:trace>
  <inkml:trace contextRef="#ctx0" brushRef="#br0" timeOffset="3681">2753 124 294,'-13'-48'132,"13"48"-3,17 0-28,6 12-117,5 9-81,3-6-24,5 6-7,0-9-5</inkml:trace>
  <inkml:trace contextRef="#ctx0" brushRef="#br0" timeOffset="3852">3087 287 326,'15'15'145,"-2"-15"-4,4 6-12,6-3-89,-4-3-12,6 3-8,-3 0-12,0 7 0,-1 8-8,-1 9 4,-4 7 0,0 8 0,-5 8 0,-3 1 0,-3 1 0,0-5 0,-3-8 5,-2-8-5,3-9 0,-3-9-4,0-13 0,0 0 0,0-23 0,-4 1-4,-3 0 4,-2 0-4,-5 1 0,-4 4 4,-3 6-5,0 6 5,1 12 5,0 8-5,5 4 0,5 4 0,6 4 4,8 1 0,7 1-4,4-5 0,4-6-4,3-10-9,3-4-11,-2-16-20,5-10-45,-3-17-40,0-13-15,0-14-10,-1-15 9</inkml:trace>
  <inkml:trace contextRef="#ctx0" brushRef="#br0" timeOffset="4266">3503 0 346,'7'22'129,"7"40"-4,5 21-29,5 9-64,-24-92-27,0 0-5,0 0 0,59 199-53,-32-109-84,-3-19-32,-5-45 4,-7-30 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1024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0-12-07T14:18:02.30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208 519 362,'61'-56'157,"-35"12"-16,-2-8 0,-4-3-97,-15-10-11,-8 5-13,-11-3-12,-10 14-4,-8 10-4,-3 14 0,-2 14 4,1 16 0,4 16 0,8 17 4,6 18-8,7 17 4,7 11-4,8 19 4,6 9-4,6 5 0,0 1 0,-1-1-4,0-8 0,-7-14-4,-2-10-12,-6-23-13,-4-6-39,-5-23-73,-3-17-4,0-21-8,4-15 0</inkml:trace>
  <inkml:trace contextRef="#ctx0" brushRef="#br0" timeOffset="304">215 842 306,'35'-47'157,"-26"47"-4,-9 8-12,-6 16-49,-11-7-59,-3 6-13,-9-4-20,-4-8-20,-2-2-45,0-13-72,0-11-8,7-13-16,7-10-4</inkml:trace>
  <inkml:trace contextRef="#ctx0" brushRef="#br0" timeOffset="505">371 70 394,'59'81'161,"-33"-6"-12,-4 26-8,1 7-56,0 18-73,-7 5 0,0 2-12,-1-6-4,-7-19-8,2-12-28,-10-29-45,7-21-64,0-24 0,-7-22-20,20-25 0</inkml:trace>
  <inkml:trace contextRef="#ctx0" brushRef="#br0" timeOffset="709">738 725 366,'-3'15'153,"-1"7"-20,0 9 0,-1 7-105,-4 0-4,1 7-8,0-2-4,4-2-12,1-2 0,3-2 0,7-3-4,5-7 0,3-2 0,6-15-4,4-11 0,0-5 4,4-9 4,-2-10-4,-4-8 8,-7-6-4,-5 0 4,-9 4 4,-8 3 0,-7 4 0,-8 2 0,0 9 1,-3 0-1,4 9 0,4 1 0,4 4-4,12 3-4,0 0 0,0 0 0,25 3-4,2-3 0,5 0 0,5 0-4,3-4 4,1 0 0,-3 4-1,-4 0 5,-10 5 0,-7 9 0,-8 7 0,-9 5 0,0 7 5,-7 2-5,-1 1 4,2-2-4,3-2 0,3-8-4,3-4 4,7-7-9,4-5 9,2-8 0,4-10-4,3-7 0,0-14-8,2-5 0,-5-7 0,0-1 0,-8-5-4,0 7 0,-6 3 4,-4 11 4,-2 13 8,0 15 4,0 0 0,-4 27 4,10 3-4,0 6 4,5 4 0,3 0-4,4-3 0,6-3-4,4-12 0,2-6 0,2-12 0,1-4-4,2-14 0,-3-3 0,-6-7 0,-4-5 4,-9-1-4,-6 0 0,-7 3 4,-5 2 4,-2 7 0,-4 2 4,11 16 8,-13-13-4,13 13 4,5 13-4,6-1 0,4 2 1,7 0-1,6-4-8,2-5-4,2-5-4,4-10 4,-1-11-4,1-8 0,-6-4-5,-3-7 1,-5 2 0,-9 1 0,-7 10 0,-9 8 0,-8 15 8,-8 13 0,-5 15 4,0 8 8,0 11-4,3 8 8,4 1-3,9 3 3,8-1-8,5-8 0,9-6-8,5-6-4,7-9-8,-1-13-8,6-5-25,-5-17-43,1-5-53,-3-8-12,-1-6 4,-5-5-4</inkml:trace>
  <inkml:trace contextRef="#ctx0" brushRef="#br0" timeOffset="1723">2055 827 96,'12'-10'129,"-4"20"-8,-2 5 0,3 12-25,-1 5-31,0 4-33,2 0-12,-4-2-8,1-4-8,-3-8 0,-4-7-4,0-15 4,0 0 0,0 0 0,-4-27 12,1 2-3,3-4-1,4-5 4,7-1-8,3-3-4,7 0-20,6 6-85,4 1-24,3 0-20,4 7 4</inkml:trace>
  <inkml:trace contextRef="#ctx0" brushRef="#br0" timeOffset="2024">2585 592 197,'9'-14'113,"-9"14"-1,-9 0 1,-5 6-89,-3 4 5,-3 2-13,-3 5 4,-2 3 0,3 5 0,-1-3-4,13 2 8,2-3 0,8 1-3,4-8-1,8 4-4,7-6 0,5-1 0,0-1 0,5 4 0,-3-3 0,-1 6 1,-5 4-5,-7 14-20,-13 0-13,-13 5-15,-11-9-12,24-31-49,0 0 97,0 0 0,-63 58-161,16-63 4,3-17-20,9-8 24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1024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0-12-07T15:55:29.0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97 443 338,'-11'-4'141,"11"4"-4,-8 26-8,13-4-81,-5-2-4,8 9-12,-5 2-11,2 3-5,-2-6-4,2 0 0,-5-6 4,7-1-8,-8-6-4,5-5 0,-4-10 0,0 0 0,0 0 0,0 0-4,0 0 0,3 12 4,-3-12-8,0 0 4,0 10 4,0-10-4,3 15-4,-3-4 8,2 6-4,-2 10 0,5 10 0,-2 19 0,1 12 4,-1 8-8,2 15 8,0 4-12,1 2 0,1-8-4,3-5-16,-6-26-25,5-6-59,-6-19-25,0-21-20,-3-12 8,-6-28-4</inkml:trace>
  <inkml:trace contextRef="#ctx0" brushRef="#br0" timeOffset="448">-1 804 298,'0'-25'149,"7"14"-4,-7-4-17,8-1-71,-11-12-5,6 2-12,-7-12-15,4-1-5,0-9-8,4-4-4,6-4 0,8 4 0,9-1 0,14 4-8,8 12 8,9 14-8,3 17 0,2 21 4,-1 14-8,-7 16 8,-13 11-12,-15 13 12,-14 6-8,-17-2 8,-14-4-4,-14-7 0,-12-8 0,-8-8 0,-6-8 0,-5-17-16,5-6-24,-4-19-97,12-6-4,9-12-16,17-2 0</inkml:trace>
  <inkml:trace contextRef="#ctx0" brushRef="#br0" timeOffset="1804">979 556 334,'52'-34'141,"-22"-1"0,0-10-4,5-6-105,-12-13 8,-2-3-12,-12-4-8,-9 6-15,-2 7 7,-13 16-8,-8 17 0,-9 21 0,-11 20 4,-5 22 0,-1 20-8,1 16 12,2 11-12,9 12 8,5 4-4,14-3 0,12-4-4,5-9 4,11-13 0,4-16-4,4-16 0,2-22-4,5-18 4,0-15-4,4-15 0,1-19-4,0-11 0,-1-10 4,1 2-4,-8 0 0,-3 8 0,-4 7 0,-7 9 8,0 18 0,-8 26-4,8 0 8,-1 20 0,5 18 4,7 12-4,8 12 8,7 9-4,5 19 4,0 8-4,-2 3 0,-6 3 8,-8-2-12,-13-3 0,-10-3 0,-16-9 0,-14-19-4,-9-15 4,-12-14-8,-8-15-8,-14-22-20,1-12-69,-6-33-44,5-15 4,11-20-24,10-14-8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1024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0-12-07T14:03:39.2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321 427 443,'7'-50'169,"-7"50"-12,0 0-4,11-14-105,-12 37-16,1 12-11,-7 9-21,1 12 0,-1 15 0,-2 10 0,-1 11 0,4 2 0,-4-7-21,2-6-3,0-17-28,4-7-65,-1-25-36,5-32 0,0 0-16,-11-47 4</inkml:trace>
  <inkml:trace contextRef="#ctx0" brushRef="#br0" timeOffset="282">37 308 418,'0'0'174,"0"0"-17,-39 31 0,39-31-113,0 0-20,0 0-8,0 0-8,23-55 0,-23 55-4,48-60 9,-7 23-13,16-7 0,15-2 0,16 5 0,9 8 0,4 16 0,-3 12 0,-6 17 0,-11 20 0,-17 17 0,-22 15 0,-21 13-9,-21 0 18,-21 0-9,-18-8 0,-15-7 0,-14-12 0,-12-5 0,-2-14 0,2-13 0,4-6-9,8-11-11,17-7-40,8-7-89,21-3-8,20-8-12,16 0-5</inkml:trace>
  <inkml:trace contextRef="#ctx0" brushRef="#br0" timeOffset="862">907 737 406,'-3'29'165,"3"-14"-16,-6-4-20,6 13-84,-4 2-21,4 7 0,0 4-12,4 10 0,4 2-4,0 3-4,5 1 0,2-5-4,0-4 4,-1-6-8,-1-9 4,-2-15-4,-11-14 0,14-7 4,-14-20 0,0-11-4,0-10 4,-3-9 0,3-7 0,0-6-4,6 2 0,6 2-12,7 6-4,1 4-20,15 16-33,1 7-72,7 14 0,0 9-16,1 9-4</inkml:trace>
  <inkml:trace contextRef="#ctx0" brushRef="#br0" timeOffset="1029">1405 662 322,'4'24'157,"0"0"4,1 10-16,4 14-24,-3 10-89,1 9-16,-1 4-8,1 4-12,0 3-20,-7-19-49,8-5-68,-4-18-12,4-17-8,-8-19 0</inkml:trace>
  <inkml:trace contextRef="#ctx0" brushRef="#br0" timeOffset="1230">1506 648 346,'-17'-98'113,"15"69"-49,-1 13-60,3 16-129,9 8 4,-1 10-16</inkml:trace>
  <inkml:trace contextRef="#ctx0" brushRef="#br0" timeOffset="1392">1634 863 426,'14'26'157,"-4"-10"-3,-1 4-9,5 9-113,-4 5-8,4 8-4,-5 1-8,4 5 0,0-1-4,0 3-4,-1-7-4,-1-2 4,-2-14-4,-2-6 0,-7-21 0,0 0-4,0 0 4,4-37 0,-7-3-4,-1-11 0,0-6 0,1-10 0,3-1 0,4 3 0,3 5 0,5 11 0,6 14 4,1 20-4,6 15 4,2 23 0,0 21-4,1 14 8,-2 8-4,-1 9 4,-2-3-4,-5-4 4,-2-11 0,-5-12-4,-1-16 0,-3-18 0,-7-11-4,6-30 4,-6-11-4,0-13 4,0-10-4,1-13 0,5-4 8,2 2-4,5 8 4,7 11-4,2 16 8,5 26-4,4 21 4,2 25 0,0 25-4,1 16 4,-5 8-4,0 5 0,-3 2-4,-6-9 0,-2-14 0,-7-14-12,3-14-8,-10-23-24,9-5-33,-7-25-76,5-10 4,-3-18-12,7-12-4</inkml:trace>
  <inkml:trace contextRef="#ctx0" brushRef="#br0" timeOffset="1961">2573 717 398,'-4'-17'153,"4"17"-8,0 0-4,17 16-92,-10-2-13,9 2-16,-1-3-8,3 4-4,1-5-4,3 0 0,0 1-8,1 10 4,0 7 0,0 15 0,-4 8 0,-3 10 4,-2 4-4,-4 5 4,-3-4 0,-7-6 0,3-12 0,-3-17 0,0-13-4,0-20 4,0 0 0,0-19-4,0-7 4,-6-8-4,-5-3 0,-2-8 0,-7 5 0,-6 4-4,-3 9 0,-3 14 4,0 14 0,1 7 4,4 12-4,7 17 0,7 6 0,7 13 4,10 0 0,5-3-4,6-2 0,6-6 0,6-10-8,3-17 0,4-15-4,-1-22-12,2-9-8,-6-20-25,6 4-31,-13-15-41,0 2-16,-8-3-8,-4 7 0,-6 5 16</inkml:trace>
  <inkml:trace contextRef="#ctx0" brushRef="#br0" timeOffset="2413">2914 1009 80,'-7'-51'145,"7"51"-8,0 0 4,0 20-12,4 12-20,9 15-45,-3 1-24,6 8-16,0-1-7,1-3-9,-1-4-4,-1-13 0,-3-9-8,-5-8 4,-7-18 0,0 0 0,5-21 4,-5-7 4,-3-20 0,3-5 0,3-7 4,5-4-8,1-4 8,5 1-12,3-1 4,2 2-16,5 7-4,-2-2-24,4 8-21,-7 3-31,5 13-33,-7 8-24,5 9-4,-7 11 12,-1 9 32,-5 5 61,0 4 52,2 6 56,-5 0 53,0 1 16,-2 4 0,-1 8 7,-3 3-35,5 13-28,-5 4-25,0 6-12,-1 7-12,1 3-3,4-1-5,2-2 0,-1-8-8,4-6 0,2-7-4,1-11 0,3-13 0,-1-12 0,3-13-4,0-21 0,1-13 0,1-16 0,-1-11 4,-4-6-4,0 0 4,-1 3-8,-5 8 8,-4 18-4,0 13 4,-4 15-4,0 19 0,4 27 4,-4 11-8,5 10 12,2 20-12,4 14 12,2 9-8,6 17 8,4 7-8,2 4 4,-2 12 4,2 1-8,-3-5 0,-5 1 4,-4-1-4,-8-12-4,-9-11 4,-8-14 0,-7-23-4,-4-24 4,-2-21 0,-3-31-4,-1-28 4,5-27 0,2-26 0,10-21 0,5-20 4,11-10-4,6-1 0,10-5 4,9 3-4,7 3 0,4 10 4,8 11-4,-1 19 4,0 18 0,-3 14 4,-5 20 1,-8 18-9,-7 18 0,-9 12 0,-5 12 0,-4 7 0,-6-2 0,0 6 0,0-2 0,-6 2 0,2-2 0,0 1-25,-4-4-15,6 0-105,-5-2 0,3-5-8,4-10-20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1024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0-12-07T15:55:31.66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0 327 418,'35'-63'174,"-35"63"-13,27 10-12,-17 29-41,4 9-95,-4 12-13,-1 20 0,0 11 0,-4 2 0,0-3 0,-7-7-33,1 1-47,-10-18-69,7-17-4,-2-23-12,6-26-13</inkml:trace>
  <inkml:trace contextRef="#ctx0" brushRef="#br0" timeOffset="5692">599 259 322,'20'-54'153,"-20"54"4,0 0-12,0 0-85,0 0-15,0 0-17,10 30-16,-24 9-4,-2 10 0,-2 9-12,-1 5 0,-1 1 4,1 1 0,7-7-4,4-9 4,4-10-4,4-12 0,9-17 8,4-10-4,5-10 0,5-12 8,9-8-8,0 0 8,3-7-4,4 5 0,-2 5 0,-1 5 0,-4 11-8,-1 5-12,-10 6-28,2 0-93,-8 7-8,-3 0-16,-12-7-1</inkml:trace>
  <inkml:trace contextRef="#ctx0" brushRef="#br0" timeOffset="6060">884 0 471,'0'0'165,"17"62"-12,-6-1-4,1 8-133,2 20-8,-4 8 0,-2 8-12,-2-2-8,-4-11-16,5-5-41,-7-15-80,4-17-4,3-20-12,5-13-12</inkml:trace>
  <inkml:trace contextRef="#ctx0" brushRef="#br0" timeOffset="6280">1196 148 398,'15'-11'177,"-2"54"-15,1 20-9,6 24-69,0 4-88,-8 7-40,1-1-105,-7-8 0,-2-11-20,0-25-1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1024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0-12-07T15:55:38.35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253 254 487,'0'0'157,"33"57"-12,-17 10-4,1 13-117,7 13-4,-4 12-16,2 0-8,-1-2-8,-3-15-8,0-12-53,-4-21-68,0-22-16,-3-28-12,1-25 12</inkml:trace>
  <inkml:trace contextRef="#ctx0" brushRef="#br0" timeOffset="213">596 138 491,'0'0'157,"0"0"-8,40 76-8,-40-76-133,20 95 4,-14-39-8,-1 1-8,0 3 0,-2 1-8,1-1-4,0 1-20,5 10-21,-2-2-19,5 1-65,0-5-8,3-3-16,2-10 20</inkml:trace>
  <inkml:trace contextRef="#ctx0" brushRef="#br0" timeOffset="489">906 309 503,'0'-48'153,"0"48"0,0 0-8,-63 1-133,15 20 8,-15 8-12,-15 8 4,-12 9-12,-10 0-4,-2-1-16,6 0-48,8-5-73,7-5-12,22-4-8,21-9-13</inkml:trace>
  <inkml:trace contextRef="#ctx0" brushRef="#br0" timeOffset="729">970 531 515,'16'9'157,"-33"18"0,-17-5-8,-6 4-133,-15 2 0,-11 3-3,-8 2-26,-5-5-27,13 2-105,2-1-8,21-7-4,15-8-20</inkml:trace>
  <inkml:trace contextRef="#ctx0" brushRef="#br0" timeOffset="968">1337 193 487,'0'0'161,"0"0"-12,23 98-4,-23-32-121,4 10-4,-2 11-12,-2 6-4,0 4-8,4-4-12,-4-14-16,8-8-81,-2-16-36,5-16-8,3-13-8,8-16-24</inkml:trace>
  <inkml:trace contextRef="#ctx0" brushRef="#br0" timeOffset="1201">2000 703 475,'21'-34'157,"-25"23"-12,-6 7-12,-8 1-133,-10-1-28,-1 6-77,-5-2-36,2 8-8,9-1-12,9-7-4</inkml:trace>
  <inkml:trace contextRef="#ctx0" brushRef="#br0" timeOffset="1413">2394 47 342,'34'-53'133,"-34"53"8,0 0-12,0 0-101,0 0-4,-57 12 0,57-12-8,-72 68 4,36-21-8,0 9 1,11 8-5,1 4 4,13 2-8,7 1 8,8 0-8,10-3 4,9-8-8,4-9 4,8-9 0,7-14-4,7-11 4,3-15-4,4-11 0,4-12 0,1-9 0,0-13 0,-3-5 0,-6-2 0,-8-3 0,-9-1-8,-8 5 8,-27 49-4,20-89 4,-20 89-8,-22-55 8,22 55-8,-53-22 8,53 22 0,-70 27-4,35-2 0,3 14-4,3 8 12,9 4-8,5 7 8,10-6-8,5 0 4,7-9-4,7 0-17,0-17-79,7-4-33,1-11-16,1-8 0,1-3-20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1024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0-12-07T14:03:47.8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1 270 382,'3'-68'141,"-3"40"-12,0 7 0,-4-4-61,4 15-27,0-3-13,0 13-4,0 0-4,0 23-8,4 5 4,4 13-8,3 12 0,3 14-4,2 5 0,2-2-4,-1 1 0,-2-8 0,1-7-4,-5-15 4,-3-9-4,-3-19 4,-5-13 0,0 0-4,0-26 4,-5-11 0,1-10-4,-1-10 4,0-12 4,0-6-8,5-4 4,0 2 0,6 9 0,7 10 0,7 14 0,6 19 0,8 25 0,6 17 0,0 26 4,-1 19-4,-2 12 0,-5 7 0,-6-2-8,-6-7-8,-6-7-12,-8-24-44,0-11-61,-6-30-8,10 0-12,-5-22-4</inkml:trace>
  <inkml:trace contextRef="#ctx0" brushRef="#br0" timeOffset="464">694 114 467,'7'-10'149,"-7"10"-8,0 0-4,-9 18-73,-4 8-44,-7 4-8,0 15 0,1 7-8,7 9 0,6 2-4,9-1 0,11-7 0,11-12 0,12-17 0,8-20 0,8-21-4,0-21 4,-4-13 0,-3-13 0,-14-5 4,-9 2-4,-18 0 4,-22 11-4,-20 9-4,-21 8-28,-12 12-101,-14 2-12,-4-1 0,-4 0-20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1024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0-12-07T14:04:00.44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 28 463,'5'-32'157,"-5"32"-12,0 0-4,12 12-101,-12 12-16,-5 21 0,0 14-12,5 23 5,-7 22-17,7 27 0,-2 11 0,1 7 0,5 0 0,-1-6 0,2-12-9,-5-23-23,12-15-32,-7-35-85,4-22-8,1-25-4,6-22-9</inkml:trace>
  <inkml:trace contextRef="#ctx0" brushRef="#br0" timeOffset="174">277 729 519,'21'53'145,"-9"7"-4,-3 4-16,2 11-113,-6 1-20,-5-5-32,7-8-97,-7-13-8,4-18-8,-4-32-8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1024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0-12-07T14:04:00.87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56 386,'17'-52'4,"3"47"-4,12 5-4,4 6-125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1024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0-12-07T14:04:00.96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346 243 378,'-14'-104'141,"-6"57"-16,-8 5 0,-8 8-105,-4 17 0,-9 17-4,5 19-4,2 23 0,8 23 0,9 18 5,14 21-1,11 11 0,12 14 0,8 7 4,10 7-8,6-1 0,-1-1-4,-1-4-4,-7-10-8,-6-8-8,-13-18-12,-3-11-28,-14-30-89,-3-19-4,-4-30-16,0-27 3</inkml:trace>
  <inkml:trace contextRef="#ctx0" brushRef="#br0" timeOffset="284">293 930 394,'25'-14'145,"-25"26"-16,0 3 0,-15 4-81,-5-3-48,-9-3-28,-3-1-97,-4-4 0,0-8-16,6 0 0</inkml:trace>
  <inkml:trace contextRef="#ctx0" brushRef="#br0" timeOffset="460">259 1146 342,'86'27'157,"-36"-20"-16,7-7 0,0-8-40,0-3-73,-5-12-8,-1-7-8,-10-6-8,-11-7-4,-6-1-8,-11-3 0,-9 5 0,-10 8 4,-8 6-4,-11 16 0,-6 12 4,-9 21 4,-1 13 4,2 15 4,2 13 4,8 12 4,9 4 0,15 3 4,10-6-4,16-3 4,14-13-7,7-11-13,11-15 0,3-19 0,3-15 0,-1-26 0,3-3-113,-9-17-32,-5-12-8,-1-6-20,-11-7-5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1024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0-12-07T14:04:07.05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221 704 439,'20'-34'144,"-13"19"-15,-2-1 8,-8-7-92,0 11-25,-9 3-8,-6 10 0,-8 12 8,-2 11-8,-4 7 4,1 11-4,-1 7-4,4 12 9,5 1-17,10 5 0,8-4 0,11-4 0,7-9 0,9-10 0,10-14 0,7-18 0,8-8 0,2-26-41,11-4-39,-4-15-65,0-4-4,-5-7-12,-4 0-5</inkml:trace>
  <inkml:trace contextRef="#ctx0" brushRef="#br0" timeOffset="304">540 275 471,'-10'4'153,"10"26"-8,0 14-4,9 20-105,-6 7-12,4 18-8,0 11-8,5 3-4,0 0-4,-2-5-20,7-6-16,-9-18-69,8-12-40,-3-21 0,4-15-16,-2-22 0</inkml:trace>
  <inkml:trace contextRef="#ctx0" brushRef="#br0" timeOffset="507">870 893 531,'28'18'145,"-12"10"0,-4 14-8,0 0-121,-2 6-20,-4-2-28,-6-12-73,0-5-36,3-17 0,-3-12-16,0-22-4</inkml:trace>
  <inkml:trace contextRef="#ctx0" brushRef="#br0" timeOffset="663">866 468 479,'-27'-123'149,"20"83"-20,7 16-17,0 24-128,24-5-52,-5 18-61,9 9-4,8 5-16,7 3-8</inkml:trace>
  <inkml:trace contextRef="#ctx0" brushRef="#br0" timeOffset="819">1483 329 318,'9'-88'133,"-13"48"4,-8 6-21,-7 3-27,-2 16-57,-11 7-8,2 17-8,-1 13 1,3 15 3,5 14-4,7 15 4,5 8-4,11 11-4,3 5 0,10 9-4,2-5 0,2-2 0,-1-9-8,-1-11-4,-3-7-12,-5-19-12,1-1-32,-8-23-77,3-10-8,-3-12-8,0-12-8</inkml:trace>
  <inkml:trace contextRef="#ctx0" brushRef="#br0" timeOffset="1196">1395 857 451,'-16'0'141,"-2"6"-21,-2 3 1,-7 0-113,-6-1-20,-4-2-24,4-1-85,5-5-4,7 0-16,13-5 8</inkml:trace>
  <inkml:trace contextRef="#ctx0" brushRef="#br0" timeOffset="1321">1907 192 475,'70'-87'149,"-54"53"-12,-15 3-8,-8 8-113,-17 8-4,-11 15-4,-8 11 0,-2 17 4,0 16-4,8 16 4,4 11 0,11 11 0,10 2 0,12 10 0,8 2-3,7 2-9,3-5 0,0-3 0,0-4 0,-2-9 0,-3-5 0,-7-17-33,3-6-11,-9-25-61,0-7-40,0-17 0,0-15-16,0-13 0</inkml:trace>
  <inkml:trace contextRef="#ctx0" brushRef="#br0" timeOffset="1579">1909 776 463,'23'-59'149,"-21"41"-4,-2 18-8,-12-16-77,-6 24-40,-11 3-12,-7 4-8,-2 1-12,-4-1-16,8 8-69,2-10-40,10-1-8,13-12-12,9 0 0</inkml:trace>
  <inkml:trace contextRef="#ctx0" brushRef="#br0" timeOffset="1783">2219 486 362,'29'-14'129,"-29"14"-4,0 0-4,-5 21-89,-11-1-16,-8 1-4,-1 5 0,-3-1 0,3 2 0,1 0 0,7-3-4,6-4 0,11-3-4,6-4 4,10-4 1,5-1-9,7-1 4,3-4 0,3 1 0,-1 0 4,-1 4 0,-8 5 0,-4 3 0,-9 3 4,-8 7-4,-9 3-4,-7-1-8,-6 5-20,-13-11-105,-2-7-8,-3-11-4,1-16-24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1232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8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10/6/2014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10/6/2014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7723" name="Picture 11" descr="env_sci_conten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</p:spPr>
      </p:pic>
      <p:sp>
        <p:nvSpPr>
          <p:cNvPr id="1267724" name="Rectangle 12">
            <a:hlinkClick r:id="" action="ppaction://hlinkshowjump?jump=previousslide"/>
            <a:hlinkHover r:id="" action="ppaction://noaction" highlightClick="1"/>
          </p:cNvPr>
          <p:cNvSpPr>
            <a:spLocks noChangeArrowheads="1"/>
          </p:cNvSpPr>
          <p:nvPr userDrawn="1"/>
        </p:nvSpPr>
        <p:spPr bwMode="auto">
          <a:xfrm>
            <a:off x="4800600" y="6197600"/>
            <a:ext cx="838200" cy="234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7725" name="Rectangle 13">
            <a:hlinkClick r:id="" action="ppaction://hlinkshowjump?jump=nextslide"/>
            <a:hlinkHover r:id="" action="ppaction://noaction" highlightClick="1"/>
          </p:cNvPr>
          <p:cNvSpPr>
            <a:spLocks noChangeArrowheads="1"/>
          </p:cNvSpPr>
          <p:nvPr userDrawn="1"/>
        </p:nvSpPr>
        <p:spPr bwMode="auto">
          <a:xfrm>
            <a:off x="5829300" y="6184900"/>
            <a:ext cx="819150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7726" name="Rectangle 14">
            <a:hlinkClick r:id="" action="ppaction://hlinkshowjump?jump=firstslide"/>
            <a:hlinkHover r:id="" action="ppaction://noaction" highlightClick="1"/>
          </p:cNvPr>
          <p:cNvSpPr>
            <a:spLocks noChangeArrowheads="1"/>
          </p:cNvSpPr>
          <p:nvPr userDrawn="1"/>
        </p:nvSpPr>
        <p:spPr bwMode="auto">
          <a:xfrm>
            <a:off x="6838950" y="6197600"/>
            <a:ext cx="10668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7727" name="Rectangle 15">
            <a:hlinkClick r:id="" action="ppaction://hlinkshowjump?jump=endshow"/>
            <a:hlinkHover r:id="" action="ppaction://noaction" highlightClick="1"/>
          </p:cNvPr>
          <p:cNvSpPr>
            <a:spLocks noChangeArrowheads="1"/>
          </p:cNvSpPr>
          <p:nvPr userDrawn="1"/>
        </p:nvSpPr>
        <p:spPr bwMode="auto">
          <a:xfrm>
            <a:off x="8045450" y="6191250"/>
            <a:ext cx="83185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77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677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67717" name="Text Box 5"/>
          <p:cNvSpPr txBox="1">
            <a:spLocks noChangeArrowheads="1"/>
          </p:cNvSpPr>
          <p:nvPr userDrawn="1"/>
        </p:nvSpPr>
        <p:spPr bwMode="auto">
          <a:xfrm>
            <a:off x="228600" y="762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baseline="0">
                <a:solidFill>
                  <a:schemeClr val="bg1"/>
                </a:solidFill>
              </a:rPr>
              <a:t>How Ecosystems Work</a:t>
            </a:r>
          </a:p>
        </p:txBody>
      </p:sp>
      <p:sp>
        <p:nvSpPr>
          <p:cNvPr id="1267718" name="Text Box 6"/>
          <p:cNvSpPr txBox="1">
            <a:spLocks noChangeArrowheads="1"/>
          </p:cNvSpPr>
          <p:nvPr userDrawn="1"/>
        </p:nvSpPr>
        <p:spPr bwMode="auto">
          <a:xfrm>
            <a:off x="7239000" y="76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baseline="0">
                <a:solidFill>
                  <a:schemeClr val="bg1"/>
                </a:solidFill>
              </a:rPr>
              <a:t>Section 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FFCC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FFCC00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FFCC00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FFCC00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FFCC00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CC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CC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CC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CC00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5000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5000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0"/>
        </a:spcBef>
        <a:spcAft>
          <a:spcPct val="5000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10/6/2014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3" Type="http://schemas.openxmlformats.org/officeDocument/2006/relationships/image" Target="../media/image48.emf"/><Relationship Id="rId7" Type="http://schemas.openxmlformats.org/officeDocument/2006/relationships/image" Target="../media/image50.emf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36.xml"/><Relationship Id="rId11" Type="http://schemas.openxmlformats.org/officeDocument/2006/relationships/image" Target="../media/image52.emf"/><Relationship Id="rId5" Type="http://schemas.openxmlformats.org/officeDocument/2006/relationships/image" Target="../media/image49.emf"/><Relationship Id="rId10" Type="http://schemas.openxmlformats.org/officeDocument/2006/relationships/customXml" Target="../ink/ink38.xml"/><Relationship Id="rId4" Type="http://schemas.openxmlformats.org/officeDocument/2006/relationships/customXml" Target="../ink/ink35.xml"/><Relationship Id="rId9" Type="http://schemas.openxmlformats.org/officeDocument/2006/relationships/image" Target="../media/image5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3" Type="http://schemas.openxmlformats.org/officeDocument/2006/relationships/image" Target="../media/image15.jpeg"/><Relationship Id="rId7" Type="http://schemas.openxmlformats.org/officeDocument/2006/relationships/image" Target="../media/image5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40.xml"/><Relationship Id="rId5" Type="http://schemas.openxmlformats.org/officeDocument/2006/relationships/image" Target="../media/image54.emf"/><Relationship Id="rId4" Type="http://schemas.openxmlformats.org/officeDocument/2006/relationships/customXml" Target="../ink/ink39.xml"/><Relationship Id="rId9" Type="http://schemas.openxmlformats.org/officeDocument/2006/relationships/image" Target="../media/image5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emf"/><Relationship Id="rId5" Type="http://schemas.openxmlformats.org/officeDocument/2006/relationships/customXml" Target="../ink/ink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customXml" Target="../ink/ink9.xml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12" Type="http://schemas.openxmlformats.org/officeDocument/2006/relationships/image" Target="../media/image14.e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emf"/><Relationship Id="rId11" Type="http://schemas.openxmlformats.org/officeDocument/2006/relationships/customXml" Target="../ink/ink8.xml"/><Relationship Id="rId5" Type="http://schemas.openxmlformats.org/officeDocument/2006/relationships/customXml" Target="../ink/ink5.xml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customXml" Target="../ink/ink7.xml"/><Relationship Id="rId1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emf"/><Relationship Id="rId5" Type="http://schemas.openxmlformats.org/officeDocument/2006/relationships/customXml" Target="../ink/ink11.xml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image" Target="../media/image9.png"/><Relationship Id="rId7" Type="http://schemas.openxmlformats.org/officeDocument/2006/relationships/image" Target="../media/image2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4.xml"/><Relationship Id="rId11" Type="http://schemas.openxmlformats.org/officeDocument/2006/relationships/image" Target="../media/image25.emf"/><Relationship Id="rId5" Type="http://schemas.openxmlformats.org/officeDocument/2006/relationships/image" Target="../media/image22.emf"/><Relationship Id="rId10" Type="http://schemas.openxmlformats.org/officeDocument/2006/relationships/customXml" Target="../ink/ink16.xml"/><Relationship Id="rId4" Type="http://schemas.openxmlformats.org/officeDocument/2006/relationships/customXml" Target="../ink/ink13.xml"/><Relationship Id="rId9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customXml" Target="../ink/ink22.xml"/><Relationship Id="rId3" Type="http://schemas.openxmlformats.org/officeDocument/2006/relationships/customXml" Target="../ink/ink17.xml"/><Relationship Id="rId7" Type="http://schemas.openxmlformats.org/officeDocument/2006/relationships/customXml" Target="../ink/ink19.xml"/><Relationship Id="rId12" Type="http://schemas.openxmlformats.org/officeDocument/2006/relationships/image" Target="../media/image3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emf"/><Relationship Id="rId11" Type="http://schemas.openxmlformats.org/officeDocument/2006/relationships/customXml" Target="../ink/ink21.xml"/><Relationship Id="rId5" Type="http://schemas.openxmlformats.org/officeDocument/2006/relationships/customXml" Target="../ink/ink18.xml"/><Relationship Id="rId10" Type="http://schemas.openxmlformats.org/officeDocument/2006/relationships/image" Target="../media/image30.emf"/><Relationship Id="rId4" Type="http://schemas.openxmlformats.org/officeDocument/2006/relationships/image" Target="../media/image27.emf"/><Relationship Id="rId9" Type="http://schemas.openxmlformats.org/officeDocument/2006/relationships/customXml" Target="../ink/ink20.xml"/><Relationship Id="rId14" Type="http://schemas.openxmlformats.org/officeDocument/2006/relationships/image" Target="../media/image3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customXml" Target="../ink/ink23.xml"/><Relationship Id="rId7" Type="http://schemas.openxmlformats.org/officeDocument/2006/relationships/customXml" Target="../ink/ink2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emf"/><Relationship Id="rId5" Type="http://schemas.openxmlformats.org/officeDocument/2006/relationships/customXml" Target="../ink/ink24.xml"/><Relationship Id="rId4" Type="http://schemas.openxmlformats.org/officeDocument/2006/relationships/image" Target="../media/image3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customXml" Target="../ink/ink26.xml"/><Relationship Id="rId7" Type="http://schemas.openxmlformats.org/officeDocument/2006/relationships/customXml" Target="../ink/ink28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emf"/><Relationship Id="rId5" Type="http://schemas.openxmlformats.org/officeDocument/2006/relationships/customXml" Target="../ink/ink27.xml"/><Relationship Id="rId4" Type="http://schemas.openxmlformats.org/officeDocument/2006/relationships/image" Target="../media/image3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13" Type="http://schemas.openxmlformats.org/officeDocument/2006/relationships/image" Target="../media/image47.emf"/><Relationship Id="rId3" Type="http://schemas.openxmlformats.org/officeDocument/2006/relationships/image" Target="../media/image14.png"/><Relationship Id="rId7" Type="http://schemas.openxmlformats.org/officeDocument/2006/relationships/image" Target="../media/image44.emf"/><Relationship Id="rId12" Type="http://schemas.openxmlformats.org/officeDocument/2006/relationships/customXml" Target="../ink/ink3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30.xml"/><Relationship Id="rId11" Type="http://schemas.openxmlformats.org/officeDocument/2006/relationships/image" Target="../media/image46.emf"/><Relationship Id="rId5" Type="http://schemas.openxmlformats.org/officeDocument/2006/relationships/image" Target="../media/image43.emf"/><Relationship Id="rId10" Type="http://schemas.openxmlformats.org/officeDocument/2006/relationships/customXml" Target="../ink/ink32.xml"/><Relationship Id="rId4" Type="http://schemas.openxmlformats.org/officeDocument/2006/relationships/customXml" Target="../ink/ink29.xml"/><Relationship Id="rId9" Type="http://schemas.openxmlformats.org/officeDocument/2006/relationships/image" Target="../media/image4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038600"/>
            <a:ext cx="8610600" cy="1828800"/>
          </a:xfrm>
        </p:spPr>
        <p:txBody>
          <a:bodyPr/>
          <a:lstStyle/>
          <a:p>
            <a:r>
              <a:rPr lang="en-US" dirty="0" smtClean="0"/>
              <a:t>Ch 5 – how ecosystems 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3 – How Ecosystems Change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66667" b="9524"/>
          <a:stretch>
            <a:fillRect/>
          </a:stretch>
        </p:blipFill>
        <p:spPr bwMode="auto">
          <a:xfrm>
            <a:off x="1600200" y="1600200"/>
            <a:ext cx="6417176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2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Ecological Succession</a:t>
            </a:r>
            <a:endParaRPr lang="en-US" b="0"/>
          </a:p>
        </p:txBody>
      </p:sp>
      <p:sp>
        <p:nvSpPr>
          <p:cNvPr id="1084422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28625" y="1498600"/>
            <a:ext cx="8229600" cy="4343400"/>
          </a:xfrm>
          <a:noFill/>
          <a:ln/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 smtClean="0"/>
              <a:t>- </a:t>
            </a:r>
            <a:r>
              <a:rPr lang="en-US" dirty="0" smtClean="0">
                <a:solidFill>
                  <a:srgbClr val="00B0F0"/>
                </a:solidFill>
              </a:rPr>
              <a:t>____________ </a:t>
            </a:r>
            <a:r>
              <a:rPr lang="en-US" dirty="0">
                <a:solidFill>
                  <a:srgbClr val="00B0F0"/>
                </a:solidFill>
              </a:rPr>
              <a:t>succession is a type of secondary succession that occurs when farmland is </a:t>
            </a:r>
            <a:r>
              <a:rPr lang="en-US" dirty="0" smtClean="0">
                <a:solidFill>
                  <a:srgbClr val="00B0F0"/>
                </a:solidFill>
              </a:rPr>
              <a:t>abandoned</a:t>
            </a:r>
            <a:endParaRPr lang="en-US" dirty="0">
              <a:solidFill>
                <a:srgbClr val="00B0F0"/>
              </a:solidFill>
            </a:endParaRPr>
          </a:p>
          <a:p>
            <a:pPr>
              <a:buClr>
                <a:srgbClr val="FFFFFF"/>
              </a:buClr>
            </a:pPr>
            <a:r>
              <a:rPr lang="en-US" dirty="0" smtClean="0"/>
              <a:t>- When </a:t>
            </a:r>
            <a:r>
              <a:rPr lang="en-US" dirty="0"/>
              <a:t>a farmer stops cultivating a field, grasses and </a:t>
            </a:r>
            <a:r>
              <a:rPr lang="en-US" dirty="0" smtClean="0"/>
              <a:t>______quickly </a:t>
            </a:r>
            <a:r>
              <a:rPr lang="en-US" dirty="0"/>
              <a:t>grow and cover the abandoned </a:t>
            </a:r>
            <a:r>
              <a:rPr lang="en-US" dirty="0" smtClean="0"/>
              <a:t>land</a:t>
            </a:r>
            <a:endParaRPr lang="en-US" dirty="0"/>
          </a:p>
          <a:p>
            <a:pPr>
              <a:buClr>
                <a:srgbClr val="FFFFFF"/>
              </a:buClr>
            </a:pPr>
            <a:r>
              <a:rPr lang="en-US" dirty="0" smtClean="0"/>
              <a:t>- Over </a:t>
            </a:r>
            <a:r>
              <a:rPr lang="en-US" dirty="0"/>
              <a:t>time, taller plants, such as </a:t>
            </a:r>
            <a:r>
              <a:rPr lang="en-US" dirty="0" smtClean="0"/>
              <a:t>______________ grasses</a:t>
            </a:r>
            <a:r>
              <a:rPr lang="en-US" dirty="0"/>
              <a:t>, shrubs, and trees take over the </a:t>
            </a:r>
            <a:r>
              <a:rPr lang="en-US" dirty="0" smtClean="0"/>
              <a:t>area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2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0938" y="1608138"/>
              <a:ext cx="581025" cy="382587"/>
            </p14:xfrm>
          </p:contentPart>
        </mc:Choice>
        <mc:Fallback xmlns="">
          <p:pic>
            <p:nvPicPr>
              <p:cNvPr id="92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4378" y="1592302"/>
                <a:ext cx="610904" cy="414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2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5150" y="1503363"/>
              <a:ext cx="706438" cy="449262"/>
            </p14:xfrm>
          </p:contentPart>
        </mc:Choice>
        <mc:Fallback xmlns="">
          <p:pic>
            <p:nvPicPr>
              <p:cNvPr id="92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23977" y="1489684"/>
                <a:ext cx="724099" cy="47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44638" y="2933700"/>
              <a:ext cx="927100" cy="358775"/>
            </p14:xfrm>
          </p:contentPart>
        </mc:Choice>
        <mc:Fallback xmlns="">
          <p:pic>
            <p:nvPicPr>
              <p:cNvPr id="92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30596" y="2921453"/>
                <a:ext cx="954103" cy="384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2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61038" y="4002088"/>
              <a:ext cx="1335087" cy="492125"/>
            </p14:xfrm>
          </p:contentPart>
        </mc:Choice>
        <mc:Fallback xmlns="">
          <p:pic>
            <p:nvPicPr>
              <p:cNvPr id="92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46276" y="3994888"/>
                <a:ext cx="1353090" cy="515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2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8063" y="3805238"/>
              <a:ext cx="942975" cy="466725"/>
            </p14:xfrm>
          </p:contentPart>
        </mc:Choice>
        <mc:Fallback xmlns="">
          <p:pic>
            <p:nvPicPr>
              <p:cNvPr id="92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52662" y="3790054"/>
                <a:ext cx="963138" cy="49130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442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Ecological Succession</a:t>
            </a:r>
          </a:p>
        </p:txBody>
      </p:sp>
      <p:pic>
        <p:nvPicPr>
          <p:cNvPr id="128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1371600"/>
            <a:ext cx="7848600" cy="459105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4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91175" y="523875"/>
              <a:ext cx="503238" cy="598488"/>
            </p14:xfrm>
          </p:contentPart>
        </mc:Choice>
        <mc:Fallback xmlns="">
          <p:pic>
            <p:nvPicPr>
              <p:cNvPr id="1024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79656" y="508751"/>
                <a:ext cx="530956" cy="622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4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4125" y="342900"/>
              <a:ext cx="474663" cy="390525"/>
            </p14:xfrm>
          </p:contentPart>
        </mc:Choice>
        <mc:Fallback xmlns="">
          <p:pic>
            <p:nvPicPr>
              <p:cNvPr id="1024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25842" y="331732"/>
                <a:ext cx="491229" cy="410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4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6125" y="274638"/>
              <a:ext cx="1038225" cy="400050"/>
            </p14:xfrm>
          </p:contentPart>
        </mc:Choice>
        <mc:Fallback xmlns="">
          <p:pic>
            <p:nvPicPr>
              <p:cNvPr id="1024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89645" y="260967"/>
                <a:ext cx="1060185" cy="42235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1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Ecological Succession</a:t>
            </a:r>
          </a:p>
        </p:txBody>
      </p:sp>
      <p:sp>
        <p:nvSpPr>
          <p:cNvPr id="1045510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28625" y="1498600"/>
            <a:ext cx="8229600" cy="4343400"/>
          </a:xfrm>
          <a:noFill/>
          <a:ln/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 smtClean="0"/>
              <a:t>- Ecosystems </a:t>
            </a:r>
            <a:r>
              <a:rPr lang="en-US" dirty="0"/>
              <a:t>are constantly </a:t>
            </a:r>
            <a:r>
              <a:rPr lang="en-US" dirty="0" smtClean="0"/>
              <a:t>_____________</a:t>
            </a:r>
            <a:endParaRPr lang="en-US" dirty="0"/>
          </a:p>
          <a:p>
            <a:pPr>
              <a:buClr>
                <a:srgbClr val="FFFFFF"/>
              </a:buClr>
            </a:pPr>
            <a:r>
              <a:rPr lang="en-US" b="1" dirty="0" smtClean="0">
                <a:solidFill>
                  <a:srgbClr val="0070C0"/>
                </a:solidFill>
              </a:rPr>
              <a:t>- Ecological succession</a:t>
            </a:r>
            <a:r>
              <a:rPr lang="en-US" dirty="0" smtClean="0">
                <a:solidFill>
                  <a:srgbClr val="0070C0"/>
                </a:solidFill>
              </a:rPr>
              <a:t> is a __________ process of change and replacement of the types of species in a community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- Each </a:t>
            </a:r>
            <a:r>
              <a:rPr lang="en-US" dirty="0"/>
              <a:t>new community that arises often makes it </a:t>
            </a:r>
            <a:r>
              <a:rPr lang="en-US" dirty="0" smtClean="0"/>
              <a:t>__________ for </a:t>
            </a:r>
            <a:r>
              <a:rPr lang="en-US" dirty="0"/>
              <a:t>the previous community to </a:t>
            </a:r>
            <a:r>
              <a:rPr lang="en-US" dirty="0" smtClean="0"/>
              <a:t>survive</a:t>
            </a:r>
            <a:endParaRPr lang="en-US" dirty="0"/>
          </a:p>
        </p:txBody>
      </p:sp>
      <p:pic>
        <p:nvPicPr>
          <p:cNvPr id="104551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399" y="4313871"/>
            <a:ext cx="3171825" cy="222027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32375" y="1558925"/>
              <a:ext cx="1560513" cy="584200"/>
            </p14:xfrm>
          </p:contentPart>
        </mc:Choice>
        <mc:Fallback xmlns=""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15456" y="1549566"/>
                <a:ext cx="1587152" cy="607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05413" y="2062163"/>
              <a:ext cx="1079500" cy="612775"/>
            </p14:xfrm>
          </p:contentPart>
        </mc:Choice>
        <mc:Fallback xmlns=""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88855" y="2052088"/>
                <a:ext cx="1104697" cy="639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39825" y="3932238"/>
              <a:ext cx="992188" cy="350837"/>
            </p14:xfrm>
          </p:contentPart>
        </mc:Choice>
        <mc:Fallback xmlns=""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3630" y="3917110"/>
                <a:ext cx="1013781" cy="38145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510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_________Succession</a:t>
            </a:r>
            <a:endParaRPr lang="en-US" b="0" dirty="0">
              <a:solidFill>
                <a:srgbClr val="0070C0"/>
              </a:solidFill>
            </a:endParaRPr>
          </a:p>
        </p:txBody>
      </p:sp>
      <p:sp>
        <p:nvSpPr>
          <p:cNvPr id="1080326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28624" y="1498600"/>
            <a:ext cx="5362576" cy="4902200"/>
          </a:xfrm>
          <a:noFill/>
          <a:ln/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 smtClean="0">
                <a:solidFill>
                  <a:srgbClr val="0070C0"/>
                </a:solidFill>
              </a:rPr>
              <a:t>- A </a:t>
            </a:r>
            <a:r>
              <a:rPr lang="en-US" dirty="0">
                <a:solidFill>
                  <a:srgbClr val="0070C0"/>
                </a:solidFill>
              </a:rPr>
              <a:t>type of succession that occurs on a surface where </a:t>
            </a:r>
            <a:r>
              <a:rPr lang="en-US" dirty="0" smtClean="0">
                <a:solidFill>
                  <a:srgbClr val="0070C0"/>
                </a:solidFill>
              </a:rPr>
              <a:t>___ ecosystem </a:t>
            </a:r>
            <a:r>
              <a:rPr lang="en-US" dirty="0">
                <a:solidFill>
                  <a:srgbClr val="0070C0"/>
                </a:solidFill>
              </a:rPr>
              <a:t>existed </a:t>
            </a:r>
            <a:r>
              <a:rPr lang="en-US" dirty="0" smtClean="0">
                <a:solidFill>
                  <a:srgbClr val="0070C0"/>
                </a:solidFill>
              </a:rPr>
              <a:t>before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- It </a:t>
            </a:r>
            <a:r>
              <a:rPr lang="en-US" dirty="0"/>
              <a:t>begins in an area that previously did not support </a:t>
            </a:r>
            <a:r>
              <a:rPr lang="en-US" dirty="0" smtClean="0"/>
              <a:t>____</a:t>
            </a:r>
            <a:endParaRPr lang="en-US" dirty="0"/>
          </a:p>
          <a:p>
            <a:pPr>
              <a:buClr>
                <a:srgbClr val="FFFFFF"/>
              </a:buClr>
            </a:pPr>
            <a:r>
              <a:rPr lang="en-US" dirty="0" smtClean="0">
                <a:solidFill>
                  <a:srgbClr val="0070C0"/>
                </a:solidFill>
              </a:rPr>
              <a:t>- Primary </a:t>
            </a:r>
            <a:r>
              <a:rPr lang="en-US" dirty="0">
                <a:solidFill>
                  <a:srgbClr val="0070C0"/>
                </a:solidFill>
              </a:rPr>
              <a:t>succession can occur on rocks, </a:t>
            </a:r>
            <a:r>
              <a:rPr lang="en-US" dirty="0" smtClean="0">
                <a:solidFill>
                  <a:srgbClr val="0070C0"/>
                </a:solidFill>
              </a:rPr>
              <a:t>______, </a:t>
            </a:r>
            <a:r>
              <a:rPr lang="en-US" dirty="0">
                <a:solidFill>
                  <a:srgbClr val="0070C0"/>
                </a:solidFill>
              </a:rPr>
              <a:t>or sand </a:t>
            </a:r>
            <a:r>
              <a:rPr lang="en-US" dirty="0" smtClean="0">
                <a:solidFill>
                  <a:srgbClr val="0070C0"/>
                </a:solidFill>
              </a:rPr>
              <a:t>dunes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 descr="success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2286000"/>
            <a:ext cx="3438525" cy="31623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175" y="428625"/>
              <a:ext cx="1446213" cy="877888"/>
            </p14:xfrm>
          </p:contentPart>
        </mc:Choice>
        <mc:Fallback xmlns="">
          <p:pic>
            <p:nvPicPr>
              <p:cNvPr id="20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8974" y="412068"/>
                <a:ext cx="1478975" cy="910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5238" y="2093913"/>
              <a:ext cx="355600" cy="265112"/>
            </p14:xfrm>
          </p:contentPart>
        </mc:Choice>
        <mc:Fallback xmlns="">
          <p:pic>
            <p:nvPicPr>
              <p:cNvPr id="20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89402" y="2085988"/>
                <a:ext cx="387993" cy="289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2513" y="3252788"/>
              <a:ext cx="125412" cy="530225"/>
            </p14:xfrm>
          </p:contentPart>
        </mc:Choice>
        <mc:Fallback xmlns="">
          <p:pic>
            <p:nvPicPr>
              <p:cNvPr id="20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45624" y="3237670"/>
                <a:ext cx="153800" cy="5539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5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4113" y="3362325"/>
              <a:ext cx="38100" cy="20638"/>
            </p14:xfrm>
          </p:contentPart>
        </mc:Choice>
        <mc:Fallback xmlns="">
          <p:pic>
            <p:nvPicPr>
              <p:cNvPr id="205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56205" y="3354359"/>
                <a:ext cx="52118" cy="36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5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3013" y="3125788"/>
              <a:ext cx="382587" cy="649287"/>
            </p14:xfrm>
          </p:contentPart>
        </mc:Choice>
        <mc:Fallback xmlns="">
          <p:pic>
            <p:nvPicPr>
              <p:cNvPr id="205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897" y="3111751"/>
                <a:ext cx="403822" cy="671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5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5475" y="4289425"/>
              <a:ext cx="839788" cy="460375"/>
            </p14:xfrm>
          </p:contentPart>
        </mc:Choice>
        <mc:Fallback xmlns="">
          <p:pic>
            <p:nvPicPr>
              <p:cNvPr id="205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78917" y="4273947"/>
                <a:ext cx="871824" cy="48233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032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3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Ecological Succession</a:t>
            </a:r>
            <a:endParaRPr lang="en-US" b="0"/>
          </a:p>
        </p:txBody>
      </p:sp>
      <p:sp>
        <p:nvSpPr>
          <p:cNvPr id="1082374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28625" y="1498600"/>
            <a:ext cx="8229600" cy="4902200"/>
          </a:xfrm>
          <a:noFill/>
          <a:ln/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en-US" b="1" dirty="0" smtClean="0">
                <a:solidFill>
                  <a:srgbClr val="0070C0"/>
                </a:solidFill>
              </a:rPr>
              <a:t>__________species</a:t>
            </a:r>
            <a:r>
              <a:rPr lang="en-US" dirty="0" smtClean="0">
                <a:solidFill>
                  <a:srgbClr val="0070C0"/>
                </a:solidFill>
              </a:rPr>
              <a:t> colonize </a:t>
            </a:r>
            <a:r>
              <a:rPr lang="en-US" dirty="0">
                <a:solidFill>
                  <a:srgbClr val="0070C0"/>
                </a:solidFill>
              </a:rPr>
              <a:t>an uninhabited area and </a:t>
            </a:r>
            <a:r>
              <a:rPr lang="en-US" dirty="0" smtClean="0">
                <a:solidFill>
                  <a:srgbClr val="0070C0"/>
                </a:solidFill>
              </a:rPr>
              <a:t>________an </a:t>
            </a:r>
            <a:r>
              <a:rPr lang="en-US" dirty="0">
                <a:solidFill>
                  <a:srgbClr val="0070C0"/>
                </a:solidFill>
              </a:rPr>
              <a:t>ecological cycle </a:t>
            </a:r>
            <a:r>
              <a:rPr lang="en-US" dirty="0" smtClean="0">
                <a:solidFill>
                  <a:srgbClr val="0070C0"/>
                </a:solidFill>
              </a:rPr>
              <a:t>where many </a:t>
            </a:r>
            <a:r>
              <a:rPr lang="en-US" dirty="0">
                <a:solidFill>
                  <a:srgbClr val="0070C0"/>
                </a:solidFill>
              </a:rPr>
              <a:t>other species </a:t>
            </a:r>
            <a:r>
              <a:rPr lang="en-US" dirty="0" smtClean="0">
                <a:solidFill>
                  <a:srgbClr val="0070C0"/>
                </a:solidFill>
              </a:rPr>
              <a:t>can establish themselves</a:t>
            </a:r>
            <a:endParaRPr lang="en-US" dirty="0">
              <a:solidFill>
                <a:srgbClr val="0070C0"/>
              </a:solidFill>
            </a:endParaRPr>
          </a:p>
          <a:p>
            <a:pPr>
              <a:buClr>
                <a:srgbClr val="FFFFFF"/>
              </a:buClr>
            </a:pPr>
            <a:r>
              <a:rPr lang="en-US" dirty="0" smtClean="0">
                <a:solidFill>
                  <a:srgbClr val="0070C0"/>
                </a:solidFill>
              </a:rPr>
              <a:t>- Over </a:t>
            </a:r>
            <a:r>
              <a:rPr lang="en-US" dirty="0">
                <a:solidFill>
                  <a:srgbClr val="0070C0"/>
                </a:solidFill>
              </a:rPr>
              <a:t>time, a pioneer species will make the new area </a:t>
            </a:r>
            <a:r>
              <a:rPr lang="en-US" dirty="0" smtClean="0">
                <a:solidFill>
                  <a:srgbClr val="0070C0"/>
                </a:solidFill>
              </a:rPr>
              <a:t>__________for </a:t>
            </a:r>
            <a:r>
              <a:rPr lang="en-US" dirty="0">
                <a:solidFill>
                  <a:srgbClr val="0070C0"/>
                </a:solidFill>
              </a:rPr>
              <a:t>other </a:t>
            </a:r>
            <a:r>
              <a:rPr lang="en-US" dirty="0" smtClean="0">
                <a:solidFill>
                  <a:srgbClr val="0070C0"/>
                </a:solidFill>
              </a:rPr>
              <a:t>species</a:t>
            </a:r>
          </a:p>
          <a:p>
            <a:pPr>
              <a:buClr>
                <a:srgbClr val="FFFFFF"/>
              </a:buClr>
            </a:pPr>
            <a:endParaRPr lang="en-US" dirty="0"/>
          </a:p>
        </p:txBody>
      </p:sp>
      <p:pic>
        <p:nvPicPr>
          <p:cNvPr id="108237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75" y="4067175"/>
            <a:ext cx="2762250" cy="233362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4113" y="1501775"/>
              <a:ext cx="1181100" cy="442913"/>
            </p14:xfrm>
          </p:contentPart>
        </mc:Choice>
        <mc:Fallback xmlns="">
          <p:pic>
            <p:nvPicPr>
              <p:cNvPr id="30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8274" y="1494213"/>
                <a:ext cx="1212418" cy="461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16088" y="1970088"/>
              <a:ext cx="790575" cy="430212"/>
            </p14:xfrm>
          </p:contentPart>
        </mc:Choice>
        <mc:Fallback xmlns="">
          <p:pic>
            <p:nvPicPr>
              <p:cNvPr id="30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99528" y="1958568"/>
                <a:ext cx="817936" cy="456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8475" y="3440113"/>
              <a:ext cx="1514475" cy="463550"/>
            </p14:xfrm>
          </p:contentPart>
        </mc:Choice>
        <mc:Fallback xmlns="">
          <p:pic>
            <p:nvPicPr>
              <p:cNvPr id="30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52275" y="3430396"/>
                <a:ext cx="1537514" cy="48946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237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493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Ecological Succession</a:t>
            </a:r>
          </a:p>
        </p:txBody>
      </p:sp>
      <p:sp>
        <p:nvSpPr>
          <p:cNvPr id="1087494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28625" y="1498600"/>
            <a:ext cx="8229600" cy="4343400"/>
          </a:xfrm>
          <a:noFill/>
          <a:ln/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en-US" dirty="0" smtClean="0">
                <a:solidFill>
                  <a:srgbClr val="0070C0"/>
                </a:solidFill>
              </a:rPr>
              <a:t>- The </a:t>
            </a:r>
            <a:r>
              <a:rPr lang="en-US" dirty="0">
                <a:solidFill>
                  <a:srgbClr val="0070C0"/>
                </a:solidFill>
              </a:rPr>
              <a:t>first pioneer species to colonize bare rock will probably be bacteria and </a:t>
            </a:r>
            <a:r>
              <a:rPr lang="en-US" dirty="0" smtClean="0">
                <a:solidFill>
                  <a:srgbClr val="0070C0"/>
                </a:solidFill>
              </a:rPr>
              <a:t>_________ , </a:t>
            </a:r>
            <a:r>
              <a:rPr lang="en-US" dirty="0">
                <a:solidFill>
                  <a:srgbClr val="0070C0"/>
                </a:solidFill>
              </a:rPr>
              <a:t>which can live without </a:t>
            </a:r>
            <a:r>
              <a:rPr lang="en-US" dirty="0" smtClean="0">
                <a:solidFill>
                  <a:srgbClr val="0070C0"/>
                </a:solidFill>
              </a:rPr>
              <a:t>__________ </a:t>
            </a:r>
            <a:endParaRPr lang="en-US" dirty="0">
              <a:solidFill>
                <a:srgbClr val="0070C0"/>
              </a:solidFill>
            </a:endParaRPr>
          </a:p>
          <a:p>
            <a:pPr>
              <a:buClr>
                <a:srgbClr val="FFFFFF"/>
              </a:buClr>
            </a:pPr>
            <a:r>
              <a:rPr lang="en-US" dirty="0" smtClean="0"/>
              <a:t>- The </a:t>
            </a:r>
            <a:r>
              <a:rPr lang="en-US" dirty="0"/>
              <a:t>growth of lichens breaks down the </a:t>
            </a:r>
            <a:r>
              <a:rPr lang="en-US" dirty="0" smtClean="0"/>
              <a:t>_____, </a:t>
            </a:r>
            <a:r>
              <a:rPr lang="en-US" dirty="0"/>
              <a:t>which with the action of water, begins to form soil</a:t>
            </a:r>
            <a:r>
              <a:rPr lang="en-US" dirty="0" smtClean="0"/>
              <a:t>.</a:t>
            </a:r>
          </a:p>
        </p:txBody>
      </p:sp>
      <p:pic>
        <p:nvPicPr>
          <p:cNvPr id="108749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038600"/>
            <a:ext cx="2562225" cy="232177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108749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962400"/>
            <a:ext cx="4267200" cy="277177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9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4750" y="1976438"/>
              <a:ext cx="215900" cy="428625"/>
            </p14:xfrm>
          </p:contentPart>
        </mc:Choice>
        <mc:Fallback xmlns="">
          <p:pic>
            <p:nvPicPr>
              <p:cNvPr id="409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75754" y="1965149"/>
                <a:ext cx="231373" cy="451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9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9550" y="2017713"/>
              <a:ext cx="777875" cy="320675"/>
            </p14:xfrm>
          </p:contentPart>
        </mc:Choice>
        <mc:Fallback xmlns="">
          <p:pic>
            <p:nvPicPr>
              <p:cNvPr id="409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72992" y="2008715"/>
                <a:ext cx="807752" cy="346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0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54313" y="2427288"/>
              <a:ext cx="700087" cy="393700"/>
            </p14:xfrm>
          </p:contentPart>
        </mc:Choice>
        <mc:Fallback xmlns="">
          <p:pic>
            <p:nvPicPr>
              <p:cNvPr id="410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38116" y="2417923"/>
                <a:ext cx="722763" cy="419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0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6250" y="2928938"/>
              <a:ext cx="838200" cy="365125"/>
            </p14:xfrm>
          </p:contentPart>
        </mc:Choice>
        <mc:Fallback xmlns="">
          <p:pic>
            <p:nvPicPr>
              <p:cNvPr id="410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14728" y="2921376"/>
                <a:ext cx="855843" cy="38781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49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rgbClr val="FFFFFF"/>
              </a:buClr>
            </a:pPr>
            <a:r>
              <a:rPr lang="en-US" dirty="0" smtClean="0">
                <a:solidFill>
                  <a:srgbClr val="0070C0"/>
                </a:solidFill>
              </a:rPr>
              <a:t>- A </a:t>
            </a:r>
            <a:r>
              <a:rPr lang="en-US" b="1" dirty="0" smtClean="0">
                <a:solidFill>
                  <a:srgbClr val="0070C0"/>
                </a:solidFill>
              </a:rPr>
              <a:t>____________________</a:t>
            </a:r>
            <a:r>
              <a:rPr lang="en-US" dirty="0" smtClean="0">
                <a:solidFill>
                  <a:srgbClr val="0070C0"/>
                </a:solidFill>
              </a:rPr>
              <a:t>is the final, stable community in ____________with the environment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- Even though a climax community may change in small ways, </a:t>
            </a:r>
            <a:r>
              <a:rPr lang="en-US" dirty="0" smtClean="0">
                <a:solidFill>
                  <a:srgbClr val="0070C0"/>
                </a:solidFill>
              </a:rPr>
              <a:t>this type of community may remain the same through time if it is not ____________</a:t>
            </a:r>
          </a:p>
          <a:p>
            <a:endParaRPr lang="en-US" dirty="0"/>
          </a:p>
        </p:txBody>
      </p:sp>
      <p:pic>
        <p:nvPicPr>
          <p:cNvPr id="128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962400"/>
            <a:ext cx="3657600" cy="27432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2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7825" y="1724025"/>
              <a:ext cx="127000" cy="254000"/>
            </p14:xfrm>
          </p:contentPart>
        </mc:Choice>
        <mc:Fallback xmlns="">
          <p:pic>
            <p:nvPicPr>
              <p:cNvPr id="512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07032" y="1715031"/>
                <a:ext cx="144269" cy="271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2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7713" y="1619250"/>
              <a:ext cx="1027112" cy="444500"/>
            </p14:xfrm>
          </p:contentPart>
        </mc:Choice>
        <mc:Fallback xmlns="">
          <p:pic>
            <p:nvPicPr>
              <p:cNvPr id="512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1152" y="1607733"/>
                <a:ext cx="1053033" cy="472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1538" y="1676400"/>
              <a:ext cx="1854200" cy="404813"/>
            </p14:xfrm>
          </p:contentPart>
        </mc:Choice>
        <mc:Fallback xmlns="">
          <p:pic>
            <p:nvPicPr>
              <p:cNvPr id="51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94979" y="1668837"/>
                <a:ext cx="1876878" cy="427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2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4613" y="2162175"/>
              <a:ext cx="4762" cy="3175"/>
            </p14:xfrm>
          </p:contentPart>
        </mc:Choice>
        <mc:Fallback xmlns="">
          <p:pic>
            <p:nvPicPr>
              <p:cNvPr id="512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72159" y="2148769"/>
                <a:ext cx="34067" cy="32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2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25775" y="2108200"/>
              <a:ext cx="1881188" cy="554038"/>
            </p14:xfrm>
          </p:contentPart>
        </mc:Choice>
        <mc:Fallback xmlns="">
          <p:pic>
            <p:nvPicPr>
              <p:cNvPr id="512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08857" y="2098480"/>
                <a:ext cx="1911065" cy="574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12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91175" y="3471863"/>
              <a:ext cx="1647825" cy="419100"/>
            </p14:xfrm>
          </p:contentPart>
        </mc:Choice>
        <mc:Fallback xmlns="">
          <p:pic>
            <p:nvPicPr>
              <p:cNvPr id="512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75694" y="3463589"/>
                <a:ext cx="1668346" cy="4417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9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Ecological Succession</a:t>
            </a:r>
            <a:endParaRPr lang="en-US" b="0"/>
          </a:p>
        </p:txBody>
      </p:sp>
      <p:sp>
        <p:nvSpPr>
          <p:cNvPr id="1086470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28625" y="1498600"/>
            <a:ext cx="8229600" cy="4343400"/>
          </a:xfrm>
          <a:noFill/>
          <a:ln/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 smtClean="0">
                <a:solidFill>
                  <a:srgbClr val="0070C0"/>
                </a:solidFill>
              </a:rPr>
              <a:t>- Primary </a:t>
            </a:r>
            <a:r>
              <a:rPr lang="en-US" dirty="0">
                <a:solidFill>
                  <a:srgbClr val="0070C0"/>
                </a:solidFill>
              </a:rPr>
              <a:t>succession can </a:t>
            </a:r>
            <a:r>
              <a:rPr lang="en-US" dirty="0" smtClean="0">
                <a:solidFill>
                  <a:srgbClr val="0070C0"/>
                </a:solidFill>
              </a:rPr>
              <a:t>occur:</a:t>
            </a:r>
          </a:p>
          <a:p>
            <a:pPr lvl="1">
              <a:buClr>
                <a:srgbClr val="FFFFFF"/>
              </a:buClr>
            </a:pPr>
            <a:r>
              <a:rPr lang="en-US" dirty="0" smtClean="0"/>
              <a:t>- on </a:t>
            </a:r>
            <a:r>
              <a:rPr lang="en-US" dirty="0">
                <a:solidFill>
                  <a:srgbClr val="0070C0"/>
                </a:solidFill>
              </a:rPr>
              <a:t>new islands created by </a:t>
            </a:r>
            <a:r>
              <a:rPr lang="en-US" dirty="0" smtClean="0">
                <a:solidFill>
                  <a:srgbClr val="0070C0"/>
                </a:solidFill>
              </a:rPr>
              <a:t>________eruptions </a:t>
            </a:r>
          </a:p>
          <a:p>
            <a:pPr lvl="1">
              <a:buClr>
                <a:srgbClr val="FFFFFF"/>
              </a:buClr>
            </a:pPr>
            <a:r>
              <a:rPr lang="en-US" dirty="0" smtClean="0"/>
              <a:t>- in areas exposed </a:t>
            </a:r>
            <a:r>
              <a:rPr lang="en-US" dirty="0" smtClean="0">
                <a:solidFill>
                  <a:srgbClr val="0070C0"/>
                </a:solidFill>
              </a:rPr>
              <a:t>when a ________retreats any </a:t>
            </a:r>
            <a:r>
              <a:rPr lang="en-US" dirty="0">
                <a:solidFill>
                  <a:srgbClr val="0070C0"/>
                </a:solidFill>
              </a:rPr>
              <a:t>other surface that </a:t>
            </a:r>
            <a:r>
              <a:rPr lang="en-US" dirty="0" smtClean="0">
                <a:solidFill>
                  <a:srgbClr val="0070C0"/>
                </a:solidFill>
              </a:rPr>
              <a:t>has not </a:t>
            </a:r>
            <a:r>
              <a:rPr lang="en-US" dirty="0">
                <a:solidFill>
                  <a:srgbClr val="0070C0"/>
                </a:solidFill>
              </a:rPr>
              <a:t>previously supported life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- </a:t>
            </a:r>
            <a:r>
              <a:rPr lang="en-US" dirty="0" smtClean="0">
                <a:solidFill>
                  <a:srgbClr val="0070C0"/>
                </a:solidFill>
              </a:rPr>
              <a:t>Primary </a:t>
            </a:r>
            <a:r>
              <a:rPr lang="en-US" dirty="0">
                <a:solidFill>
                  <a:srgbClr val="0070C0"/>
                </a:solidFill>
              </a:rPr>
              <a:t>succession is </a:t>
            </a:r>
            <a:r>
              <a:rPr lang="en-US" dirty="0" smtClean="0">
                <a:solidFill>
                  <a:srgbClr val="0070C0"/>
                </a:solidFill>
              </a:rPr>
              <a:t>very _____ because </a:t>
            </a:r>
            <a:r>
              <a:rPr lang="en-US" dirty="0">
                <a:solidFill>
                  <a:srgbClr val="0070C0"/>
                </a:solidFill>
              </a:rPr>
              <a:t>it begins where there is no </a:t>
            </a:r>
            <a:r>
              <a:rPr lang="en-US" dirty="0" smtClean="0">
                <a:solidFill>
                  <a:srgbClr val="0070C0"/>
                </a:solidFill>
              </a:rPr>
              <a:t>soil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8647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886200"/>
            <a:ext cx="3810000" cy="28575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4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0775" y="1965325"/>
              <a:ext cx="1127125" cy="449263"/>
            </p14:xfrm>
          </p:contentPart>
        </mc:Choice>
        <mc:Fallback xmlns="">
          <p:pic>
            <p:nvPicPr>
              <p:cNvPr id="614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5655" y="1951646"/>
                <a:ext cx="1150164" cy="478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4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9963" y="2555875"/>
              <a:ext cx="1082675" cy="496888"/>
            </p14:xfrm>
          </p:contentPart>
        </mc:Choice>
        <mc:Fallback xmlns="">
          <p:pic>
            <p:nvPicPr>
              <p:cNvPr id="614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64121" y="2545793"/>
                <a:ext cx="1108239" cy="522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4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7763" y="3381375"/>
              <a:ext cx="741362" cy="387350"/>
            </p14:xfrm>
          </p:contentPart>
        </mc:Choice>
        <mc:Fallback xmlns="">
          <p:pic>
            <p:nvPicPr>
              <p:cNvPr id="614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41560" y="3373095"/>
                <a:ext cx="773047" cy="40966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6470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49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___________Succession</a:t>
            </a:r>
            <a:endParaRPr lang="en-US" b="0" dirty="0">
              <a:solidFill>
                <a:srgbClr val="0070C0"/>
              </a:solidFill>
            </a:endParaRPr>
          </a:p>
        </p:txBody>
      </p:sp>
      <p:sp>
        <p:nvSpPr>
          <p:cNvPr id="1081350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28625" y="1498600"/>
            <a:ext cx="5210175" cy="5359400"/>
          </a:xfrm>
          <a:noFill/>
          <a:ln/>
        </p:spPr>
        <p:txBody>
          <a:bodyPr>
            <a:normAutofit fontScale="92500"/>
          </a:bodyPr>
          <a:lstStyle/>
          <a:p>
            <a:pPr>
              <a:buClr>
                <a:srgbClr val="FFFFFF"/>
              </a:buClr>
            </a:pPr>
            <a:r>
              <a:rPr lang="en-US" dirty="0" smtClean="0"/>
              <a:t>- </a:t>
            </a:r>
            <a:r>
              <a:rPr lang="en-US" dirty="0" smtClean="0">
                <a:solidFill>
                  <a:srgbClr val="0070C0"/>
                </a:solidFill>
              </a:rPr>
              <a:t>Occurs </a:t>
            </a:r>
            <a:r>
              <a:rPr lang="en-US" dirty="0">
                <a:solidFill>
                  <a:srgbClr val="0070C0"/>
                </a:solidFill>
              </a:rPr>
              <a:t>on a surface where an ecosystem has </a:t>
            </a:r>
            <a:r>
              <a:rPr lang="en-US" dirty="0" smtClean="0">
                <a:solidFill>
                  <a:srgbClr val="0070C0"/>
                </a:solidFill>
              </a:rPr>
              <a:t>__________ existed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- </a:t>
            </a:r>
            <a:r>
              <a:rPr lang="en-US" dirty="0" smtClean="0">
                <a:solidFill>
                  <a:srgbClr val="0070C0"/>
                </a:solidFill>
              </a:rPr>
              <a:t>One </a:t>
            </a:r>
            <a:r>
              <a:rPr lang="en-US" dirty="0">
                <a:solidFill>
                  <a:srgbClr val="0070C0"/>
                </a:solidFill>
              </a:rPr>
              <a:t>community </a:t>
            </a:r>
            <a:r>
              <a:rPr lang="en-US" dirty="0" smtClean="0">
                <a:solidFill>
                  <a:srgbClr val="0070C0"/>
                </a:solidFill>
              </a:rPr>
              <a:t>________ another </a:t>
            </a:r>
            <a:r>
              <a:rPr lang="en-US" dirty="0">
                <a:solidFill>
                  <a:srgbClr val="0070C0"/>
                </a:solidFill>
              </a:rPr>
              <a:t>community that has been partially or totally </a:t>
            </a:r>
            <a:r>
              <a:rPr lang="en-US" dirty="0" smtClean="0">
                <a:solidFill>
                  <a:srgbClr val="0070C0"/>
                </a:solidFill>
              </a:rPr>
              <a:t>destroyed</a:t>
            </a:r>
            <a:endParaRPr lang="en-US" dirty="0">
              <a:solidFill>
                <a:srgbClr val="0070C0"/>
              </a:solidFill>
            </a:endParaRPr>
          </a:p>
          <a:p>
            <a:pPr>
              <a:buClr>
                <a:srgbClr val="FFFFFF"/>
              </a:buClr>
            </a:pPr>
            <a:r>
              <a:rPr lang="en-US" dirty="0" smtClean="0"/>
              <a:t>- Secondary </a:t>
            </a:r>
            <a:r>
              <a:rPr lang="en-US" dirty="0"/>
              <a:t>succession can occur in </a:t>
            </a:r>
            <a:r>
              <a:rPr lang="en-US" dirty="0" smtClean="0"/>
              <a:t>any ecosystem that has </a:t>
            </a:r>
            <a:r>
              <a:rPr lang="en-US" dirty="0"/>
              <a:t>been disturbed or disrupted </a:t>
            </a:r>
            <a:r>
              <a:rPr lang="en-US" dirty="0" smtClean="0"/>
              <a:t>by anyone or anything</a:t>
            </a:r>
          </a:p>
          <a:p>
            <a:pPr lvl="1">
              <a:buClr>
                <a:srgbClr val="FFFFFF"/>
              </a:buClr>
            </a:pPr>
            <a:r>
              <a:rPr lang="en-US" dirty="0" smtClean="0"/>
              <a:t>____________________________</a:t>
            </a:r>
            <a:endParaRPr lang="en-US" dirty="0"/>
          </a:p>
        </p:txBody>
      </p:sp>
      <p:pic>
        <p:nvPicPr>
          <p:cNvPr id="4" name="Picture 3" descr="success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2286000"/>
            <a:ext cx="3438525" cy="31623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17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9325" y="438150"/>
              <a:ext cx="1985963" cy="841375"/>
            </p14:xfrm>
          </p:contentPart>
        </mc:Choice>
        <mc:Fallback xmlns="">
          <p:pic>
            <p:nvPicPr>
              <p:cNvPr id="717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3846" y="421949"/>
                <a:ext cx="2018000" cy="873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17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1488" y="1970088"/>
              <a:ext cx="1223962" cy="544512"/>
            </p14:xfrm>
          </p:contentPart>
        </mc:Choice>
        <mc:Fallback xmlns="">
          <p:pic>
            <p:nvPicPr>
              <p:cNvPr id="717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95644" y="1960011"/>
                <a:ext cx="1252409" cy="570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7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40088" y="2776538"/>
              <a:ext cx="1169987" cy="525462"/>
            </p14:xfrm>
          </p:contentPart>
        </mc:Choice>
        <mc:Fallback xmlns="">
          <p:pic>
            <p:nvPicPr>
              <p:cNvPr id="717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32168" y="2761062"/>
                <a:ext cx="1193747" cy="54885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1350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9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Ecological Succession</a:t>
            </a:r>
            <a:endParaRPr lang="en-US" b="0"/>
          </a:p>
        </p:txBody>
      </p:sp>
      <p:sp>
        <p:nvSpPr>
          <p:cNvPr id="1083398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28625" y="1498600"/>
            <a:ext cx="6353175" cy="5130800"/>
          </a:xfrm>
          <a:noFill/>
          <a:ln/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en-US" dirty="0" smtClean="0">
                <a:solidFill>
                  <a:srgbClr val="0070C0"/>
                </a:solidFill>
              </a:rPr>
              <a:t>- Natural </a:t>
            </a:r>
            <a:r>
              <a:rPr lang="en-US" dirty="0">
                <a:solidFill>
                  <a:srgbClr val="0070C0"/>
                </a:solidFill>
              </a:rPr>
              <a:t>fires caused by </a:t>
            </a:r>
            <a:r>
              <a:rPr lang="en-US" dirty="0" smtClean="0">
                <a:solidFill>
                  <a:srgbClr val="0070C0"/>
                </a:solidFill>
              </a:rPr>
              <a:t>___________ are </a:t>
            </a:r>
            <a:r>
              <a:rPr lang="en-US" dirty="0">
                <a:solidFill>
                  <a:srgbClr val="0070C0"/>
                </a:solidFill>
              </a:rPr>
              <a:t>a necessary part of secondary succession in some </a:t>
            </a:r>
            <a:r>
              <a:rPr lang="en-US" dirty="0" smtClean="0">
                <a:solidFill>
                  <a:srgbClr val="0070C0"/>
                </a:solidFill>
              </a:rPr>
              <a:t>communities</a:t>
            </a:r>
            <a:endParaRPr lang="en-US" dirty="0">
              <a:solidFill>
                <a:srgbClr val="0070C0"/>
              </a:solidFill>
            </a:endParaRPr>
          </a:p>
          <a:p>
            <a:pPr>
              <a:buClr>
                <a:srgbClr val="FFFFFF"/>
              </a:buClr>
            </a:pPr>
            <a:r>
              <a:rPr lang="en-US" dirty="0" smtClean="0">
                <a:solidFill>
                  <a:srgbClr val="0070C0"/>
                </a:solidFill>
              </a:rPr>
              <a:t>- _________ forest </a:t>
            </a:r>
            <a:r>
              <a:rPr lang="en-US" dirty="0">
                <a:solidFill>
                  <a:srgbClr val="0070C0"/>
                </a:solidFill>
              </a:rPr>
              <a:t>fires remove accumulations of brush and deadwood that </a:t>
            </a:r>
            <a:r>
              <a:rPr lang="en-US" dirty="0" smtClean="0">
                <a:solidFill>
                  <a:srgbClr val="0070C0"/>
                </a:solidFill>
              </a:rPr>
              <a:t>could cause </a:t>
            </a:r>
            <a:r>
              <a:rPr lang="en-US" dirty="0">
                <a:solidFill>
                  <a:srgbClr val="0070C0"/>
                </a:solidFill>
              </a:rPr>
              <a:t>major </a:t>
            </a:r>
            <a:r>
              <a:rPr lang="en-US" dirty="0" smtClean="0">
                <a:solidFill>
                  <a:srgbClr val="0070C0"/>
                </a:solidFill>
              </a:rPr>
              <a:t>fires</a:t>
            </a:r>
            <a:endParaRPr lang="en-US" dirty="0">
              <a:solidFill>
                <a:srgbClr val="0070C0"/>
              </a:solidFill>
            </a:endParaRPr>
          </a:p>
          <a:p>
            <a:pPr>
              <a:buClr>
                <a:srgbClr val="FFFFFF"/>
              </a:buClr>
            </a:pPr>
            <a:r>
              <a:rPr lang="en-US" dirty="0" smtClean="0"/>
              <a:t>- Some </a:t>
            </a:r>
            <a:r>
              <a:rPr lang="en-US" dirty="0"/>
              <a:t>animal species </a:t>
            </a:r>
            <a:r>
              <a:rPr lang="en-US" dirty="0" smtClean="0"/>
              <a:t>depend </a:t>
            </a:r>
            <a:r>
              <a:rPr lang="en-US" dirty="0"/>
              <a:t>on occasional fires because </a:t>
            </a:r>
            <a:r>
              <a:rPr lang="en-US" dirty="0" smtClean="0"/>
              <a:t>they </a:t>
            </a:r>
            <a:r>
              <a:rPr lang="en-US" dirty="0"/>
              <a:t>feed on the </a:t>
            </a:r>
            <a:r>
              <a:rPr lang="en-US" dirty="0" smtClean="0"/>
              <a:t>____________ that </a:t>
            </a:r>
            <a:r>
              <a:rPr lang="en-US" dirty="0"/>
              <a:t>sprouts after a fire has cleared the </a:t>
            </a:r>
            <a:r>
              <a:rPr lang="en-US" dirty="0" smtClean="0"/>
              <a:t>land</a:t>
            </a:r>
            <a:endParaRPr lang="en-US" dirty="0"/>
          </a:p>
        </p:txBody>
      </p:sp>
      <p:pic>
        <p:nvPicPr>
          <p:cNvPr id="108340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562100"/>
            <a:ext cx="2447925" cy="18669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108340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962400"/>
            <a:ext cx="2486025" cy="183832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19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08613" y="1611313"/>
              <a:ext cx="196850" cy="157162"/>
            </p14:xfrm>
          </p:contentPart>
        </mc:Choice>
        <mc:Fallback xmlns="">
          <p:pic>
            <p:nvPicPr>
              <p:cNvPr id="819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05374" y="1597647"/>
                <a:ext cx="206207" cy="174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19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2500" y="1492250"/>
              <a:ext cx="1404938" cy="681038"/>
            </p14:xfrm>
          </p:contentPart>
        </mc:Choice>
        <mc:Fallback xmlns="">
          <p:pic>
            <p:nvPicPr>
              <p:cNvPr id="819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53861" y="1481811"/>
                <a:ext cx="1421136" cy="708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19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58888" y="2928938"/>
              <a:ext cx="990600" cy="446087"/>
            </p14:xfrm>
          </p:contentPart>
        </mc:Choice>
        <mc:Fallback xmlns="">
          <p:pic>
            <p:nvPicPr>
              <p:cNvPr id="819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50249" y="2913456"/>
                <a:ext cx="1005718" cy="476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19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4950" y="5343525"/>
              <a:ext cx="31750" cy="25400"/>
            </p14:xfrm>
          </p:contentPart>
        </mc:Choice>
        <mc:Fallback xmlns="">
          <p:pic>
            <p:nvPicPr>
              <p:cNvPr id="819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66291" y="5334939"/>
                <a:ext cx="44017" cy="382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9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49400" y="5213350"/>
              <a:ext cx="1774825" cy="628650"/>
            </p14:xfrm>
          </p:contentPart>
        </mc:Choice>
        <mc:Fallback xmlns="">
          <p:pic>
            <p:nvPicPr>
              <p:cNvPr id="819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33920" y="5204709"/>
                <a:ext cx="1796785" cy="65313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3398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&gt;&lt;Slide id=&quot;272&quot; dur=&quot;.899&quot;/&gt;&lt;Slide id=&quot;275&quot; dur=&quot;.639&quot;/&gt;&lt;Slide id=&quot;274&quot; dur=&quot;.51&quot;/&gt;&lt;Slide id=&quot;276&quot; dur=&quot;1.809&quot;/&gt;&lt;/Timings&gt;&lt;/WMTools&gt;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Custom Design">
  <a:themeElements>
    <a:clrScheme name="1_Custom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FFFFFF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6351</TotalTime>
  <Words>424</Words>
  <Application>Microsoft Office PowerPoint</Application>
  <PresentationFormat>On-screen Show (4:3)</PresentationFormat>
  <Paragraphs>38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  <vt:variant>
        <vt:lpstr>Custom Shows</vt:lpstr>
      </vt:variant>
      <vt:variant>
        <vt:i4>19</vt:i4>
      </vt:variant>
    </vt:vector>
  </HeadingPairs>
  <TitlesOfParts>
    <vt:vector size="32" baseType="lpstr">
      <vt:lpstr>1_Custom Design</vt:lpstr>
      <vt:lpstr>Median</vt:lpstr>
      <vt:lpstr>Ch 5 – how ecosystems work</vt:lpstr>
      <vt:lpstr>Ecological Succession</vt:lpstr>
      <vt:lpstr>_________Succession</vt:lpstr>
      <vt:lpstr>Ecological Succession</vt:lpstr>
      <vt:lpstr>Ecological Succession</vt:lpstr>
      <vt:lpstr>Ecological Succession</vt:lpstr>
      <vt:lpstr>Ecological Succession</vt:lpstr>
      <vt:lpstr>___________Succession</vt:lpstr>
      <vt:lpstr>Ecological Succession</vt:lpstr>
      <vt:lpstr>Ecological Succession</vt:lpstr>
      <vt:lpstr>Ecological Succession</vt:lpstr>
      <vt:lpstr>Chapter</vt:lpstr>
      <vt:lpstr>ELI Sect 1</vt:lpstr>
      <vt:lpstr>ELI Sect 2</vt:lpstr>
      <vt:lpstr>ELI Sect 3</vt:lpstr>
      <vt:lpstr>ELI Sect 4</vt:lpstr>
      <vt:lpstr>ELI STP</vt:lpstr>
      <vt:lpstr>Image/Math</vt:lpstr>
      <vt:lpstr>Bellringers</vt:lpstr>
      <vt:lpstr>Transparencies</vt:lpstr>
      <vt:lpstr>VIs Con</vt:lpstr>
      <vt:lpstr>Resources</vt:lpstr>
      <vt:lpstr>Chapter menu</vt:lpstr>
      <vt:lpstr>No CNN</vt:lpstr>
      <vt:lpstr>Chapter Presentation</vt:lpstr>
      <vt:lpstr>Image and Activity Bank</vt:lpstr>
      <vt:lpstr>Standardized Test Prep</vt:lpstr>
      <vt:lpstr>Section 1</vt:lpstr>
      <vt:lpstr>Section 2</vt:lpstr>
      <vt:lpstr>Section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Jennifer</dc:creator>
  <cp:lastModifiedBy>Administrator</cp:lastModifiedBy>
  <cp:revision>665</cp:revision>
  <cp:lastPrinted>2004-02-20T14:12:55Z</cp:lastPrinted>
  <dcterms:modified xsi:type="dcterms:W3CDTF">2014-10-06T13:49:06Z</dcterms:modified>
</cp:coreProperties>
</file>